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3"/>
  </p:notesMasterIdLst>
  <p:handoutMasterIdLst>
    <p:handoutMasterId r:id="rId34"/>
  </p:handoutMasterIdLst>
  <p:sldIdLst>
    <p:sldId id="329" r:id="rId5"/>
    <p:sldId id="332" r:id="rId6"/>
    <p:sldId id="383" r:id="rId7"/>
    <p:sldId id="408" r:id="rId8"/>
    <p:sldId id="384" r:id="rId9"/>
    <p:sldId id="385" r:id="rId10"/>
    <p:sldId id="395" r:id="rId11"/>
    <p:sldId id="396" r:id="rId12"/>
    <p:sldId id="397" r:id="rId13"/>
    <p:sldId id="398" r:id="rId14"/>
    <p:sldId id="399" r:id="rId15"/>
    <p:sldId id="400" r:id="rId16"/>
    <p:sldId id="401" r:id="rId17"/>
    <p:sldId id="403" r:id="rId18"/>
    <p:sldId id="404" r:id="rId19"/>
    <p:sldId id="405" r:id="rId20"/>
    <p:sldId id="407" r:id="rId21"/>
    <p:sldId id="272" r:id="rId22"/>
    <p:sldId id="380" r:id="rId23"/>
    <p:sldId id="386" r:id="rId24"/>
    <p:sldId id="387" r:id="rId25"/>
    <p:sldId id="388" r:id="rId26"/>
    <p:sldId id="389" r:id="rId27"/>
    <p:sldId id="390" r:id="rId28"/>
    <p:sldId id="391" r:id="rId29"/>
    <p:sldId id="392" r:id="rId30"/>
    <p:sldId id="393" r:id="rId31"/>
    <p:sldId id="409" r:id="rId3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55">
          <p15:clr>
            <a:srgbClr val="A4A3A4"/>
          </p15:clr>
        </p15:guide>
        <p15:guide id="4" orient="horz" pos="2160" userDrawn="1">
          <p15:clr>
            <a:srgbClr val="A4A3A4"/>
          </p15:clr>
        </p15:guide>
        <p15:guide id="5" orient="horz" pos="890">
          <p15:clr>
            <a:srgbClr val="A4A3A4"/>
          </p15:clr>
        </p15:guide>
        <p15:guide id="6" orient="horz" pos="3793">
          <p15:clr>
            <a:srgbClr val="A4A3A4"/>
          </p15:clr>
        </p15:guide>
        <p15:guide id="7" orient="horz" pos="1071">
          <p15:clr>
            <a:srgbClr val="A4A3A4"/>
          </p15:clr>
        </p15:guide>
        <p15:guide id="8" pos="438">
          <p15:clr>
            <a:srgbClr val="A4A3A4"/>
          </p15:clr>
        </p15:guide>
        <p15:guide id="11" pos="3840" userDrawn="1">
          <p15:clr>
            <a:srgbClr val="A4A3A4"/>
          </p15:clr>
        </p15:guide>
        <p15:guide id="12" pos="7242" userDrawn="1">
          <p15:clr>
            <a:srgbClr val="A4A3A4"/>
          </p15:clr>
        </p15:guide>
        <p15:guide id="13" orient="horz" pos="411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A500"/>
    <a:srgbClr val="FF33CC"/>
    <a:srgbClr val="FCC000"/>
    <a:srgbClr val="585858"/>
    <a:srgbClr val="264F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49" autoAdjust="0"/>
    <p:restoredTop sz="86395" autoAdjust="0"/>
  </p:normalViewPr>
  <p:slideViewPr>
    <p:cSldViewPr snapToGrid="0">
      <p:cViewPr varScale="1">
        <p:scale>
          <a:sx n="122" d="100"/>
          <a:sy n="122" d="100"/>
        </p:scale>
        <p:origin x="624" y="108"/>
      </p:cViewPr>
      <p:guideLst>
        <p:guide orient="horz" pos="255"/>
        <p:guide orient="horz" pos="2160"/>
        <p:guide orient="horz" pos="890"/>
        <p:guide orient="horz" pos="3793"/>
        <p:guide orient="horz" pos="1071"/>
        <p:guide pos="438"/>
        <p:guide pos="3840"/>
        <p:guide pos="7242"/>
        <p:guide orient="horz" pos="4110"/>
      </p:guideLst>
    </p:cSldViewPr>
  </p:slideViewPr>
  <p:outlineViewPr>
    <p:cViewPr>
      <p:scale>
        <a:sx n="33" d="100"/>
        <a:sy n="33" d="100"/>
      </p:scale>
      <p:origin x="0" y="-55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 sz="800" dirty="0">
              <a:latin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BE8934-B1CE-47C0-A5DE-9DAE9C247103}" type="datetimeFigureOut">
              <a:rPr lang="fi-FI" sz="800" smtClean="0">
                <a:latin typeface="Calibri" panose="020F0502020204030204" pitchFamily="34" charset="0"/>
              </a:rPr>
              <a:t>21.9.2026</a:t>
            </a:fld>
            <a:endParaRPr lang="fi-FI" sz="800" dirty="0">
              <a:latin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 sz="800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BCBA25-0D89-4F41-AB12-29F97EBFD90F}" type="slidenum">
              <a:rPr lang="fi-FI" sz="800" smtClean="0">
                <a:latin typeface="Calibri" panose="020F0502020204030204" pitchFamily="34" charset="0"/>
              </a:rPr>
              <a:t>‹#›</a:t>
            </a:fld>
            <a:endParaRPr lang="fi-FI" sz="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35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800" b="0" i="0">
                <a:latin typeface="Calibri" panose="020F0502020204030204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800" b="0" i="0">
                <a:latin typeface="Calibri" panose="020F0502020204030204" pitchFamily="34" charset="0"/>
              </a:defRPr>
            </a:lvl1pPr>
          </a:lstStyle>
          <a:p>
            <a:fld id="{2539550F-86A8-45B4-91E5-4E1B2C1EF760}" type="datetimeFigureOut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 b="0" i="0">
                <a:latin typeface="Calibri" panose="020F0502020204030204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 b="0" i="0">
                <a:latin typeface="Calibri" panose="020F0502020204030204" pitchFamily="34" charset="0"/>
              </a:defRPr>
            </a:lvl1pPr>
          </a:lstStyle>
          <a:p>
            <a:fld id="{CC4F8E94-6DF7-43B6-BAC5-2B5178CE0383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68992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8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1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75963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https://www.youtube.com/watch?v=R0rxT5A248o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37548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3ABBD-526F-49CE-E484-45E4703E3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3EDAE2-A0DC-D616-BCC6-ED66917BE7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584A6F-FBB3-A316-4238-678AAEBE8F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latin typeface="Calibri"/>
                <a:ea typeface="Calibri"/>
                <a:cs typeface="Calibri"/>
              </a:rPr>
              <a:t>Satelliitin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lähettämä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viesti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kulkee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valon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nopeudella</a:t>
            </a:r>
            <a:r>
              <a:rPr lang="en-US" dirty="0">
                <a:latin typeface="Calibri"/>
                <a:ea typeface="Calibri"/>
                <a:cs typeface="Calibri"/>
              </a:rPr>
              <a:t>. </a:t>
            </a:r>
            <a:r>
              <a:rPr lang="en-US" dirty="0" err="1">
                <a:latin typeface="Calibri"/>
                <a:ea typeface="Calibri"/>
                <a:cs typeface="Calibri"/>
              </a:rPr>
              <a:t>Signaalin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lähtö</a:t>
            </a:r>
            <a:r>
              <a:rPr lang="en-US" dirty="0">
                <a:latin typeface="Calibri"/>
                <a:ea typeface="Calibri"/>
                <a:cs typeface="Calibri"/>
              </a:rPr>
              <a:t> ja </a:t>
            </a:r>
            <a:r>
              <a:rPr lang="en-US" dirty="0" err="1">
                <a:latin typeface="Calibri"/>
                <a:ea typeface="Calibri"/>
                <a:cs typeface="Calibri"/>
              </a:rPr>
              <a:t>saapumisaika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mitataan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todella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tarkasti</a:t>
            </a:r>
            <a:r>
              <a:rPr lang="en-US" dirty="0">
                <a:latin typeface="Calibri"/>
                <a:ea typeface="Calibri"/>
                <a:cs typeface="Calibri"/>
              </a:rPr>
              <a:t>.</a:t>
            </a:r>
          </a:p>
          <a:p>
            <a:endParaRPr lang="en-US" dirty="0">
              <a:latin typeface="Calibri"/>
              <a:ea typeface="Calibri"/>
              <a:cs typeface="Calibri"/>
            </a:endParaRPr>
          </a:p>
          <a:p>
            <a:r>
              <a:rPr lang="en-US" dirty="0">
                <a:latin typeface="Calibri"/>
                <a:ea typeface="Calibri"/>
                <a:cs typeface="Calibri"/>
              </a:rPr>
              <a:t>Satelliitit </a:t>
            </a:r>
            <a:r>
              <a:rPr lang="en-US" dirty="0" err="1">
                <a:latin typeface="Calibri"/>
                <a:ea typeface="Calibri"/>
                <a:cs typeface="Calibri"/>
              </a:rPr>
              <a:t>eivät</a:t>
            </a:r>
            <a:r>
              <a:rPr lang="en-US" dirty="0">
                <a:latin typeface="Calibri"/>
                <a:ea typeface="Calibri"/>
                <a:cs typeface="Calibri"/>
              </a:rPr>
              <a:t> ole </a:t>
            </a:r>
            <a:r>
              <a:rPr lang="en-US" dirty="0" err="1">
                <a:latin typeface="Calibri"/>
                <a:ea typeface="Calibri"/>
                <a:cs typeface="Calibri"/>
              </a:rPr>
              <a:t>paikallaan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liikkuvat</a:t>
            </a:r>
            <a:r>
              <a:rPr lang="en-US" dirty="0">
                <a:latin typeface="Calibri"/>
                <a:ea typeface="Calibri"/>
                <a:cs typeface="Calibri"/>
              </a:rPr>
              <a:t> 12-tunnin </a:t>
            </a:r>
            <a:r>
              <a:rPr lang="en-US" dirty="0" err="1">
                <a:latin typeface="Calibri"/>
                <a:ea typeface="Calibri"/>
                <a:cs typeface="Calibri"/>
              </a:rPr>
              <a:t>kiertoradoillaan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kaiken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aikaa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valtavalla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nopeudella</a:t>
            </a:r>
            <a:r>
              <a:rPr lang="en-US" dirty="0">
                <a:latin typeface="Calibri"/>
                <a:ea typeface="Calibri"/>
                <a:cs typeface="Calibri"/>
              </a:rPr>
              <a:t>. </a:t>
            </a:r>
            <a:r>
              <a:rPr lang="en-US" dirty="0" err="1">
                <a:latin typeface="Calibri"/>
                <a:ea typeface="Calibri"/>
                <a:cs typeface="Calibri"/>
              </a:rPr>
              <a:t>Satelliitti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ei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itse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tiedä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sijaintiaan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vaan</a:t>
            </a:r>
            <a:r>
              <a:rPr lang="en-US" dirty="0">
                <a:latin typeface="Calibri"/>
                <a:ea typeface="Calibri"/>
                <a:cs typeface="Calibri"/>
              </a:rPr>
              <a:t> se </a:t>
            </a:r>
            <a:r>
              <a:rPr lang="en-US" dirty="0" err="1">
                <a:latin typeface="Calibri"/>
                <a:ea typeface="Calibri"/>
                <a:cs typeface="Calibri"/>
              </a:rPr>
              <a:t>lasketaan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maasta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käsin</a:t>
            </a:r>
            <a:r>
              <a:rPr lang="en-US" dirty="0">
                <a:latin typeface="Calibri"/>
                <a:ea typeface="Calibri"/>
                <a:cs typeface="Calibri"/>
              </a:rPr>
              <a:t>. </a:t>
            </a:r>
            <a:r>
              <a:rPr lang="en-US" dirty="0" err="1">
                <a:latin typeface="Calibri"/>
                <a:ea typeface="Calibri"/>
                <a:cs typeface="Calibri"/>
              </a:rPr>
              <a:t>Siksi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satelliittien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ratoja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tarkkaillaan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kaiken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aikaan</a:t>
            </a:r>
            <a:r>
              <a:rPr lang="en-US" dirty="0">
                <a:latin typeface="Calibri"/>
                <a:ea typeface="Calibri"/>
                <a:cs typeface="Calibri"/>
              </a:rPr>
              <a:t> ja </a:t>
            </a:r>
            <a:r>
              <a:rPr lang="en-US" dirty="0" err="1">
                <a:latin typeface="Calibri"/>
                <a:ea typeface="Calibri"/>
                <a:cs typeface="Calibri"/>
              </a:rPr>
              <a:t>radan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ennustetta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korjataan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aina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tarpeellista</a:t>
            </a:r>
            <a:r>
              <a:rPr lang="en-US" dirty="0">
                <a:latin typeface="Calibri"/>
                <a:ea typeface="Calibri"/>
                <a:cs typeface="Calibri"/>
              </a:rPr>
              <a:t>.</a:t>
            </a:r>
            <a:br>
              <a:rPr lang="en-US" dirty="0">
                <a:latin typeface="Calibri"/>
                <a:ea typeface="Calibri"/>
                <a:cs typeface="Calibri"/>
              </a:rPr>
            </a:br>
            <a:br>
              <a:rPr lang="en-US" dirty="0">
                <a:latin typeface="Calibri"/>
                <a:ea typeface="Calibri"/>
                <a:cs typeface="Calibri"/>
              </a:rPr>
            </a:br>
            <a:r>
              <a:rPr lang="en-US" dirty="0">
                <a:latin typeface="Calibri"/>
                <a:ea typeface="Calibri"/>
                <a:cs typeface="Calibri"/>
              </a:rPr>
              <a:t>Yksi </a:t>
            </a:r>
            <a:r>
              <a:rPr lang="en-US" dirty="0" err="1">
                <a:latin typeface="Calibri"/>
                <a:ea typeface="Calibri"/>
                <a:cs typeface="Calibri"/>
              </a:rPr>
              <a:t>satelliitti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voi</a:t>
            </a:r>
            <a:r>
              <a:rPr lang="en-US" dirty="0">
                <a:latin typeface="Calibri"/>
                <a:ea typeface="Calibri"/>
                <a:cs typeface="Calibri"/>
              </a:rPr>
              <a:t> olla </a:t>
            </a:r>
            <a:r>
              <a:rPr lang="en-US" dirty="0" err="1">
                <a:latin typeface="Calibri"/>
                <a:ea typeface="Calibri"/>
                <a:cs typeface="Calibri"/>
              </a:rPr>
              <a:t>toiminnassa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keskimäärin</a:t>
            </a:r>
            <a:r>
              <a:rPr lang="en-US" dirty="0">
                <a:latin typeface="Calibri"/>
                <a:ea typeface="Calibri"/>
                <a:cs typeface="Calibri"/>
              </a:rPr>
              <a:t> 10-20 </a:t>
            </a:r>
            <a:r>
              <a:rPr lang="en-US" dirty="0" err="1">
                <a:latin typeface="Calibri"/>
                <a:ea typeface="Calibri"/>
                <a:cs typeface="Calibri"/>
              </a:rPr>
              <a:t>vuotta</a:t>
            </a:r>
            <a:r>
              <a:rPr lang="en-US" dirty="0">
                <a:latin typeface="Calibri"/>
                <a:ea typeface="Calibri"/>
                <a:cs typeface="Calibri"/>
              </a:rPr>
              <a:t>.</a:t>
            </a:r>
          </a:p>
          <a:p>
            <a:endParaRPr lang="en-US" dirty="0">
              <a:latin typeface="Calibri"/>
              <a:ea typeface="Calibri"/>
              <a:cs typeface="Calibri"/>
            </a:endParaRPr>
          </a:p>
          <a:p>
            <a:r>
              <a:rPr lang="en-US" dirty="0">
                <a:latin typeface="Calibri"/>
                <a:ea typeface="Calibri"/>
                <a:cs typeface="Calibri"/>
              </a:rPr>
              <a:t>GPS-</a:t>
            </a:r>
            <a:r>
              <a:rPr lang="en-US" dirty="0" err="1">
                <a:latin typeface="Calibri"/>
                <a:ea typeface="Calibri"/>
                <a:cs typeface="Calibri"/>
              </a:rPr>
              <a:t>satelliitit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lähettävät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tietoa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joka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voidaan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vastaanottaa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esmerkiksi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kännykässä</a:t>
            </a:r>
            <a:r>
              <a:rPr lang="en-US" dirty="0">
                <a:latin typeface="Calibri"/>
                <a:ea typeface="Calibri"/>
                <a:cs typeface="Calibri"/>
              </a:rPr>
              <a:t>. </a:t>
            </a:r>
            <a:r>
              <a:rPr lang="en-US" dirty="0" err="1">
                <a:latin typeface="Calibri"/>
                <a:ea typeface="Calibri"/>
                <a:cs typeface="Calibri"/>
              </a:rPr>
              <a:t>Kännykkä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ei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kuitenkaan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lähetä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mitään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tietoa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satelliitille</a:t>
            </a:r>
            <a:r>
              <a:rPr lang="en-US" dirty="0">
                <a:latin typeface="Calibri"/>
                <a:ea typeface="Calibri"/>
                <a:cs typeface="Calibri"/>
              </a:rPr>
              <a:t>. </a:t>
            </a:r>
            <a:r>
              <a:rPr lang="en-US" dirty="0" err="1">
                <a:latin typeface="Calibri"/>
                <a:ea typeface="Calibri"/>
                <a:cs typeface="Calibri"/>
              </a:rPr>
              <a:t>Satelliitti</a:t>
            </a:r>
            <a:r>
              <a:rPr lang="en-US" dirty="0">
                <a:latin typeface="Calibri"/>
                <a:ea typeface="Calibri"/>
                <a:cs typeface="Calibri"/>
              </a:rPr>
              <a:t> on </a:t>
            </a:r>
            <a:r>
              <a:rPr lang="en-US" dirty="0" err="1">
                <a:latin typeface="Calibri"/>
                <a:ea typeface="Calibri"/>
                <a:cs typeface="Calibri"/>
              </a:rPr>
              <a:t>vähän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kuin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rehtorin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ääni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koulun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kuulutuksessa</a:t>
            </a:r>
            <a:r>
              <a:rPr lang="en-US" dirty="0">
                <a:latin typeface="Calibri"/>
                <a:ea typeface="Calibri"/>
                <a:cs typeface="Calibri"/>
              </a:rPr>
              <a:t>: </a:t>
            </a:r>
            <a:r>
              <a:rPr lang="en-US" dirty="0" err="1">
                <a:latin typeface="Calibri"/>
                <a:ea typeface="Calibri"/>
                <a:cs typeface="Calibri"/>
              </a:rPr>
              <a:t>kaikki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kuulevat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mitä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rehtori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sanoo</a:t>
            </a:r>
            <a:r>
              <a:rPr lang="en-US" dirty="0">
                <a:latin typeface="Calibri"/>
                <a:ea typeface="Calibri"/>
                <a:cs typeface="Calibri"/>
              </a:rPr>
              <a:t>, </a:t>
            </a:r>
            <a:r>
              <a:rPr lang="en-US" dirty="0" err="1">
                <a:latin typeface="Calibri"/>
                <a:ea typeface="Calibri"/>
                <a:cs typeface="Calibri"/>
              </a:rPr>
              <a:t>mutta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rehtori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ei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tiedä</a:t>
            </a:r>
            <a:r>
              <a:rPr lang="en-US" dirty="0">
                <a:latin typeface="Calibri"/>
                <a:ea typeface="Calibri"/>
                <a:cs typeface="Calibri"/>
              </a:rPr>
              <a:t>, </a:t>
            </a:r>
            <a:r>
              <a:rPr lang="en-US" dirty="0" err="1">
                <a:latin typeface="Calibri"/>
                <a:ea typeface="Calibri"/>
                <a:cs typeface="Calibri"/>
              </a:rPr>
              <a:t>kuinka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moni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kuunteli</a:t>
            </a:r>
            <a:r>
              <a:rPr lang="en-US" dirty="0">
                <a:latin typeface="Calibri"/>
                <a:ea typeface="Calibri"/>
                <a:cs typeface="Calibri"/>
              </a:rPr>
              <a:t>, </a:t>
            </a:r>
            <a:r>
              <a:rPr lang="en-US" dirty="0" err="1">
                <a:latin typeface="Calibri"/>
                <a:ea typeface="Calibri"/>
                <a:cs typeface="Calibri"/>
              </a:rPr>
              <a:t>emmekä</a:t>
            </a:r>
            <a:r>
              <a:rPr lang="en-US" dirty="0">
                <a:latin typeface="Calibri"/>
                <a:ea typeface="Calibri"/>
                <a:cs typeface="Calibri"/>
              </a:rPr>
              <a:t> me </a:t>
            </a:r>
            <a:r>
              <a:rPr lang="en-US" dirty="0" err="1">
                <a:latin typeface="Calibri"/>
                <a:ea typeface="Calibri"/>
                <a:cs typeface="Calibri"/>
              </a:rPr>
              <a:t>voi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luokkahuoneesta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lähettää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rehtorille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mitään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viestiä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silloin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hän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istuu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huoneesaan</a:t>
            </a:r>
            <a:r>
              <a:rPr lang="en-US" dirty="0">
                <a:latin typeface="Calibri"/>
                <a:ea typeface="Calibri"/>
                <a:cs typeface="Calibri"/>
              </a:rPr>
              <a:t> ja </a:t>
            </a:r>
            <a:r>
              <a:rPr lang="en-US" dirty="0" err="1">
                <a:latin typeface="Calibri"/>
                <a:ea typeface="Calibri"/>
                <a:cs typeface="Calibri"/>
              </a:rPr>
              <a:t>tekee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kuulutusta</a:t>
            </a:r>
            <a:r>
              <a:rPr lang="en-US" dirty="0"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08C661-FED0-4428-A68B-6CF52D108B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3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49843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4BA91-4E33-473C-FC7C-BE38ACD7E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822CD5-6599-22B0-C402-1D879D05D9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C66FB4-C70E-5D4A-12FA-0A038EAEAC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latin typeface="Calibri"/>
                <a:ea typeface="Calibri"/>
                <a:cs typeface="Calibri"/>
              </a:rPr>
              <a:t>Satelliitin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lähettämä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viesti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kulkee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valon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nopeudella</a:t>
            </a:r>
            <a:r>
              <a:rPr lang="en-US" dirty="0">
                <a:latin typeface="Calibri"/>
                <a:ea typeface="Calibri"/>
                <a:cs typeface="Calibri"/>
              </a:rPr>
              <a:t>. </a:t>
            </a:r>
            <a:r>
              <a:rPr lang="en-US" dirty="0" err="1">
                <a:latin typeface="Calibri"/>
                <a:ea typeface="Calibri"/>
                <a:cs typeface="Calibri"/>
              </a:rPr>
              <a:t>Signaalin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lähtö</a:t>
            </a:r>
            <a:r>
              <a:rPr lang="en-US" dirty="0">
                <a:latin typeface="Calibri"/>
                <a:ea typeface="Calibri"/>
                <a:cs typeface="Calibri"/>
              </a:rPr>
              <a:t> ja </a:t>
            </a:r>
            <a:r>
              <a:rPr lang="en-US" dirty="0" err="1">
                <a:latin typeface="Calibri"/>
                <a:ea typeface="Calibri"/>
                <a:cs typeface="Calibri"/>
              </a:rPr>
              <a:t>saapumisaika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mitataan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todella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tarkasti</a:t>
            </a:r>
            <a:r>
              <a:rPr lang="en-US" dirty="0">
                <a:latin typeface="Calibri"/>
                <a:ea typeface="Calibri"/>
                <a:cs typeface="Calibri"/>
              </a:rPr>
              <a:t>.</a:t>
            </a:r>
          </a:p>
          <a:p>
            <a:endParaRPr lang="en-US" dirty="0">
              <a:latin typeface="Calibri"/>
              <a:ea typeface="Calibri"/>
              <a:cs typeface="Calibri"/>
            </a:endParaRPr>
          </a:p>
          <a:p>
            <a:r>
              <a:rPr lang="en-US" dirty="0">
                <a:latin typeface="Calibri"/>
                <a:ea typeface="Calibri"/>
                <a:cs typeface="Calibri"/>
              </a:rPr>
              <a:t>Satelliitit </a:t>
            </a:r>
            <a:r>
              <a:rPr lang="en-US" dirty="0" err="1">
                <a:latin typeface="Calibri"/>
                <a:ea typeface="Calibri"/>
                <a:cs typeface="Calibri"/>
              </a:rPr>
              <a:t>eivät</a:t>
            </a:r>
            <a:r>
              <a:rPr lang="en-US" dirty="0">
                <a:latin typeface="Calibri"/>
                <a:ea typeface="Calibri"/>
                <a:cs typeface="Calibri"/>
              </a:rPr>
              <a:t> ole </a:t>
            </a:r>
            <a:r>
              <a:rPr lang="en-US" dirty="0" err="1">
                <a:latin typeface="Calibri"/>
                <a:ea typeface="Calibri"/>
                <a:cs typeface="Calibri"/>
              </a:rPr>
              <a:t>paikallaan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liikkuvat</a:t>
            </a:r>
            <a:r>
              <a:rPr lang="en-US" dirty="0">
                <a:latin typeface="Calibri"/>
                <a:ea typeface="Calibri"/>
                <a:cs typeface="Calibri"/>
              </a:rPr>
              <a:t> 12-tunnin </a:t>
            </a:r>
            <a:r>
              <a:rPr lang="en-US" dirty="0" err="1">
                <a:latin typeface="Calibri"/>
                <a:ea typeface="Calibri"/>
                <a:cs typeface="Calibri"/>
              </a:rPr>
              <a:t>kiertoradoillaan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kaiken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aikaa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valtavalla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nopeudella</a:t>
            </a:r>
            <a:r>
              <a:rPr lang="en-US" dirty="0">
                <a:latin typeface="Calibri"/>
                <a:ea typeface="Calibri"/>
                <a:cs typeface="Calibri"/>
              </a:rPr>
              <a:t>. </a:t>
            </a:r>
            <a:r>
              <a:rPr lang="en-US" dirty="0" err="1">
                <a:latin typeface="Calibri"/>
                <a:ea typeface="Calibri"/>
                <a:cs typeface="Calibri"/>
              </a:rPr>
              <a:t>Satelliitti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ei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itse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tiedä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sijaintiaan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vaan</a:t>
            </a:r>
            <a:r>
              <a:rPr lang="en-US" dirty="0">
                <a:latin typeface="Calibri"/>
                <a:ea typeface="Calibri"/>
                <a:cs typeface="Calibri"/>
              </a:rPr>
              <a:t> se </a:t>
            </a:r>
            <a:r>
              <a:rPr lang="en-US" dirty="0" err="1">
                <a:latin typeface="Calibri"/>
                <a:ea typeface="Calibri"/>
                <a:cs typeface="Calibri"/>
              </a:rPr>
              <a:t>lasketaan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maasta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käsin</a:t>
            </a:r>
            <a:r>
              <a:rPr lang="en-US" dirty="0">
                <a:latin typeface="Calibri"/>
                <a:ea typeface="Calibri"/>
                <a:cs typeface="Calibri"/>
              </a:rPr>
              <a:t>. </a:t>
            </a:r>
            <a:r>
              <a:rPr lang="en-US" dirty="0" err="1">
                <a:latin typeface="Calibri"/>
                <a:ea typeface="Calibri"/>
                <a:cs typeface="Calibri"/>
              </a:rPr>
              <a:t>Siksi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satelliittien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ratoja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tarkkaillaan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kaiken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aikaan</a:t>
            </a:r>
            <a:r>
              <a:rPr lang="en-US" dirty="0">
                <a:latin typeface="Calibri"/>
                <a:ea typeface="Calibri"/>
                <a:cs typeface="Calibri"/>
              </a:rPr>
              <a:t> ja </a:t>
            </a:r>
            <a:r>
              <a:rPr lang="en-US" dirty="0" err="1">
                <a:latin typeface="Calibri"/>
                <a:ea typeface="Calibri"/>
                <a:cs typeface="Calibri"/>
              </a:rPr>
              <a:t>radan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ennustetta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korjataan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aina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tarpeellista</a:t>
            </a:r>
            <a:r>
              <a:rPr lang="en-US" dirty="0">
                <a:latin typeface="Calibri"/>
                <a:ea typeface="Calibri"/>
                <a:cs typeface="Calibri"/>
              </a:rPr>
              <a:t>.</a:t>
            </a:r>
            <a:br>
              <a:rPr lang="en-US" dirty="0">
                <a:latin typeface="Calibri"/>
                <a:ea typeface="Calibri"/>
                <a:cs typeface="Calibri"/>
              </a:rPr>
            </a:br>
            <a:br>
              <a:rPr lang="en-US" dirty="0">
                <a:latin typeface="Calibri"/>
                <a:ea typeface="Calibri"/>
                <a:cs typeface="Calibri"/>
              </a:rPr>
            </a:br>
            <a:r>
              <a:rPr lang="en-US" dirty="0">
                <a:latin typeface="Calibri"/>
                <a:ea typeface="Calibri"/>
                <a:cs typeface="Calibri"/>
              </a:rPr>
              <a:t>Yksi </a:t>
            </a:r>
            <a:r>
              <a:rPr lang="en-US" dirty="0" err="1">
                <a:latin typeface="Calibri"/>
                <a:ea typeface="Calibri"/>
                <a:cs typeface="Calibri"/>
              </a:rPr>
              <a:t>satelliitti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voi</a:t>
            </a:r>
            <a:r>
              <a:rPr lang="en-US" dirty="0">
                <a:latin typeface="Calibri"/>
                <a:ea typeface="Calibri"/>
                <a:cs typeface="Calibri"/>
              </a:rPr>
              <a:t> olla </a:t>
            </a:r>
            <a:r>
              <a:rPr lang="en-US" dirty="0" err="1">
                <a:latin typeface="Calibri"/>
                <a:ea typeface="Calibri"/>
                <a:cs typeface="Calibri"/>
              </a:rPr>
              <a:t>toiminnassa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keskimäärin</a:t>
            </a:r>
            <a:r>
              <a:rPr lang="en-US" dirty="0">
                <a:latin typeface="Calibri"/>
                <a:ea typeface="Calibri"/>
                <a:cs typeface="Calibri"/>
              </a:rPr>
              <a:t> 10-20 </a:t>
            </a:r>
            <a:r>
              <a:rPr lang="en-US" dirty="0" err="1">
                <a:latin typeface="Calibri"/>
                <a:ea typeface="Calibri"/>
                <a:cs typeface="Calibri"/>
              </a:rPr>
              <a:t>vuotta</a:t>
            </a:r>
            <a:r>
              <a:rPr lang="en-US" dirty="0">
                <a:latin typeface="Calibri"/>
                <a:ea typeface="Calibri"/>
                <a:cs typeface="Calibri"/>
              </a:rPr>
              <a:t>.</a:t>
            </a:r>
          </a:p>
          <a:p>
            <a:endParaRPr lang="en-US" dirty="0">
              <a:latin typeface="Calibri"/>
              <a:ea typeface="Calibri"/>
              <a:cs typeface="Calibri"/>
            </a:endParaRPr>
          </a:p>
          <a:p>
            <a:r>
              <a:rPr lang="en-US" dirty="0">
                <a:latin typeface="Calibri"/>
                <a:ea typeface="Calibri"/>
                <a:cs typeface="Calibri"/>
              </a:rPr>
              <a:t>GPS-</a:t>
            </a:r>
            <a:r>
              <a:rPr lang="en-US" dirty="0" err="1">
                <a:latin typeface="Calibri"/>
                <a:ea typeface="Calibri"/>
                <a:cs typeface="Calibri"/>
              </a:rPr>
              <a:t>satelliitit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lähettävät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tietoa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joka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voidaan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vastaanottaa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esmerkiksi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kännykässä</a:t>
            </a:r>
            <a:r>
              <a:rPr lang="en-US" dirty="0">
                <a:latin typeface="Calibri"/>
                <a:ea typeface="Calibri"/>
                <a:cs typeface="Calibri"/>
              </a:rPr>
              <a:t>. </a:t>
            </a:r>
            <a:r>
              <a:rPr lang="en-US" dirty="0" err="1">
                <a:latin typeface="Calibri"/>
                <a:ea typeface="Calibri"/>
                <a:cs typeface="Calibri"/>
              </a:rPr>
              <a:t>Kännykkä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ei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kuitenkaan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lähetä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mitään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tietoa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satelliitille</a:t>
            </a:r>
            <a:r>
              <a:rPr lang="en-US" dirty="0">
                <a:latin typeface="Calibri"/>
                <a:ea typeface="Calibri"/>
                <a:cs typeface="Calibri"/>
              </a:rPr>
              <a:t>. </a:t>
            </a:r>
            <a:r>
              <a:rPr lang="en-US" dirty="0" err="1">
                <a:latin typeface="Calibri"/>
                <a:ea typeface="Calibri"/>
                <a:cs typeface="Calibri"/>
              </a:rPr>
              <a:t>Satelliitti</a:t>
            </a:r>
            <a:r>
              <a:rPr lang="en-US" dirty="0">
                <a:latin typeface="Calibri"/>
                <a:ea typeface="Calibri"/>
                <a:cs typeface="Calibri"/>
              </a:rPr>
              <a:t> on </a:t>
            </a:r>
            <a:r>
              <a:rPr lang="en-US" dirty="0" err="1">
                <a:latin typeface="Calibri"/>
                <a:ea typeface="Calibri"/>
                <a:cs typeface="Calibri"/>
              </a:rPr>
              <a:t>vähän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kuin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rehtorin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ääni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koulun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kuulutuksessa</a:t>
            </a:r>
            <a:r>
              <a:rPr lang="en-US" dirty="0">
                <a:latin typeface="Calibri"/>
                <a:ea typeface="Calibri"/>
                <a:cs typeface="Calibri"/>
              </a:rPr>
              <a:t>: </a:t>
            </a:r>
            <a:r>
              <a:rPr lang="en-US" dirty="0" err="1">
                <a:latin typeface="Calibri"/>
                <a:ea typeface="Calibri"/>
                <a:cs typeface="Calibri"/>
              </a:rPr>
              <a:t>kaikki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kuulevat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mitä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rehtori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sanoo</a:t>
            </a:r>
            <a:r>
              <a:rPr lang="en-US" dirty="0">
                <a:latin typeface="Calibri"/>
                <a:ea typeface="Calibri"/>
                <a:cs typeface="Calibri"/>
              </a:rPr>
              <a:t>, </a:t>
            </a:r>
            <a:r>
              <a:rPr lang="en-US" dirty="0" err="1">
                <a:latin typeface="Calibri"/>
                <a:ea typeface="Calibri"/>
                <a:cs typeface="Calibri"/>
              </a:rPr>
              <a:t>mutta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rehtori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ei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tiedä</a:t>
            </a:r>
            <a:r>
              <a:rPr lang="en-US" dirty="0">
                <a:latin typeface="Calibri"/>
                <a:ea typeface="Calibri"/>
                <a:cs typeface="Calibri"/>
              </a:rPr>
              <a:t>, </a:t>
            </a:r>
            <a:r>
              <a:rPr lang="en-US" dirty="0" err="1">
                <a:latin typeface="Calibri"/>
                <a:ea typeface="Calibri"/>
                <a:cs typeface="Calibri"/>
              </a:rPr>
              <a:t>kuinka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moni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kuunteli</a:t>
            </a:r>
            <a:r>
              <a:rPr lang="en-US" dirty="0">
                <a:latin typeface="Calibri"/>
                <a:ea typeface="Calibri"/>
                <a:cs typeface="Calibri"/>
              </a:rPr>
              <a:t>, </a:t>
            </a:r>
            <a:r>
              <a:rPr lang="en-US" dirty="0" err="1">
                <a:latin typeface="Calibri"/>
                <a:ea typeface="Calibri"/>
                <a:cs typeface="Calibri"/>
              </a:rPr>
              <a:t>emmekä</a:t>
            </a:r>
            <a:r>
              <a:rPr lang="en-US" dirty="0">
                <a:latin typeface="Calibri"/>
                <a:ea typeface="Calibri"/>
                <a:cs typeface="Calibri"/>
              </a:rPr>
              <a:t> me </a:t>
            </a:r>
            <a:r>
              <a:rPr lang="en-US" dirty="0" err="1">
                <a:latin typeface="Calibri"/>
                <a:ea typeface="Calibri"/>
                <a:cs typeface="Calibri"/>
              </a:rPr>
              <a:t>voi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luokkahuoneesta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lähettää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rehtorille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mitään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viestiä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silloin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hän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istuu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huoneesaan</a:t>
            </a:r>
            <a:r>
              <a:rPr lang="en-US" dirty="0">
                <a:latin typeface="Calibri"/>
                <a:ea typeface="Calibri"/>
                <a:cs typeface="Calibri"/>
              </a:rPr>
              <a:t> ja </a:t>
            </a:r>
            <a:r>
              <a:rPr lang="en-US" dirty="0" err="1">
                <a:latin typeface="Calibri"/>
                <a:ea typeface="Calibri"/>
                <a:cs typeface="Calibri"/>
              </a:rPr>
              <a:t>tekee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kuulutusta</a:t>
            </a:r>
            <a:r>
              <a:rPr lang="en-US" dirty="0"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2E20F9-ABAA-F21B-550A-A9A4462A58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4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884819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7F392-84D8-F2CA-AA0B-8FB71525E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2829A6-5F4F-5F44-BAEB-196F8A164F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88C63C-30E7-E3F0-A721-02767936B2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D54793-2A03-A90B-8DDB-554C4A5CB8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5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27072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34725-0D61-9CC0-EDCA-15FFC56D6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FDB90B-14E7-2C77-6C6C-053E0D1B33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74B599-8F07-A120-563A-C367B2A3E3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96F41B-A6BC-5821-C1F9-073562BBEC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495361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6762C-D5C8-B05E-34D4-63DE98124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9B59C5-54F7-122D-9A78-2B76509726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718CE0-335B-2D4A-7B05-0172AAF184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D1FE78-DF8B-D284-E699-B6D3C4CCB3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7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929891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A4B84-06C5-12D1-440C-FBA464CBE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C9E7C8-44C1-7E49-5CAF-F73E180112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F1C966-9137-CA4B-9BB0-41EA6CCB68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0A9A35-0F5F-1528-081C-DE19CBAFB0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8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572577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B54FB-0857-8F28-1514-F4B8522D2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D745BA-1299-B9E8-DBE2-44DBFA5652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A1DC51-6C0E-E4FD-71C1-17A9E6C3FF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36D217-555C-B52A-7C2B-7982DA4F55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9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831347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D07E3-58C3-D7F1-282A-11B879D0F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2A984C-2397-9C4F-588A-7E38B130CA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A31FDC-30CF-AECD-9AB1-0AF03A68CB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0EE7D9-F976-0813-4E7F-4D0CAC2CC6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10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126461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D2943-1963-CB45-5849-B29567353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1DDCCB-1595-11B8-B9AB-54FAFB48FF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D63CBE-64D1-426D-885D-85955BBBB7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045E14-6522-0BFF-0C15-C17A354112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11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567638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1067E-7AA4-56DB-E77C-E6DBE2983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872056-29D0-0C60-B8CF-3A7F9F974D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E2E727-13FA-5269-9F28-6CE44507AF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291922-1A0D-70AA-B641-34C703BF0B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12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184463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48565-955A-D902-AF0D-6BEBFDE84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0AE692-6264-E896-0FF1-616F0CD1F0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2BD718-97C4-B371-CD45-9F5822A60F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148D7C-BE90-2202-1D13-6ABC4D4F93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13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460428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3019C-D18B-D68D-C5E2-7E8440619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309085-782C-0114-527A-E4EEF3452D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02AC33-6FE7-95D0-028B-D1C76F5A08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A7A487-996C-D123-FEE2-997CFD3E03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14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378304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750FA-8788-C01A-5BA2-70DE17408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5969A6-250A-03FE-2D92-5E86778CB0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C0FE13-8B78-6555-FE3A-851A61B0B0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EF99B1-BFD1-F96C-89CC-93713B8785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15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441766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5D49C-BB32-15AD-E08B-580436CB6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59454C-2617-6FD1-F16C-5D70573CF0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03940A-8DB4-1E7C-8011-0D520359BC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94D34D-0724-E39B-0EFF-4FD3B94EB3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16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783479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1E353-07E9-56F5-D342-CFFD8C1A2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7FF3FA-2E61-BD9C-39C0-6918F7B58A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657F82-D1B4-C582-2D20-54BA633EE0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EE7806-C450-8282-030C-5AA4C968EA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17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247878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18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241662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6D8CA-94FE-943B-ECDF-0D08C914B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10DE14-767C-294F-6153-90D78A3C0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68F1D6-4817-DA07-363B-97C1CBE16A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E28026-F066-4065-27DA-9E66E45D29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19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520016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6C730-65CB-AF81-2931-3276E4E2C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A0EFEB-4278-086F-1FE1-0C1F6FA86F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14EF0E-73FB-0449-EDC1-362B28AEFE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1A5B9F-45B3-EF97-5816-28603269B3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20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788565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F2B6E-0EB0-6569-9FF6-542C44651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70FA79-1742-D311-88F1-E499393279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517CB6-408F-6DAF-245A-2EE0D060C1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D8382B-7502-1E20-6573-113ADDEDC8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21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352027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D200F-D191-B935-32D0-ABFC24BE4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8177D9-CF9F-2AD3-426C-6554CA4259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CE2F24-25B7-03AF-1CFD-ED233D0DE4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51A20-716B-129D-7524-86157F9C6B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22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423022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F5653-3717-AB08-D910-1DDC01FE1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1C051E-CF28-07F8-F0D9-871B178206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1EB03C-55F5-E2D8-92D0-66320CBECE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A048CC-D08E-3C05-68D9-85B0CFB735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23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666162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04E70-3D50-4493-7B84-E3B956248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55C596-6B03-4DE1-7D11-FC8C23BB9D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6453B1-624C-0BA4-B38B-4D6E10D506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88D343-936E-D0F5-D357-B1DD43DD72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24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139856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60DD3-344A-F789-F682-7CCF9521A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B9D2EC-8FB3-DC59-FB57-17B64316F9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E1F8E3-F7A4-7619-5621-E39F54A790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Koordinaatit ilmoitetaan leveys- ja pituusasteina. Leveysaste kertoo etäisyyden päiväntasaajasta ja pituusaste kertoo etäisyyden nollameridiaanista eli Englannin Greenwichin kautta kulkevasta pohjois-etelä -suuntaisesta viivasta. Astetta (</a:t>
            </a:r>
            <a:r>
              <a:rPr lang="fi-FI" sz="1200" b="0" i="0" kern="1200" baseline="30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o</a:t>
            </a:r>
            <a:r>
              <a:rPr lang="fi-FI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) tarkempina yksiköinä käytetään minuutteja (') ja sekunteja (").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520876-10A7-7694-1760-ABD76B99CE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25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42711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EED14-0EAA-F033-A509-6E18B7D66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09A839-BA6B-8E6F-4A6E-70004A0C01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DEA62B-5501-748A-0F89-71E717F1BC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DE4A91-0A76-5022-14A5-B4660C8B2C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26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175216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0AB47-C315-7C94-23C9-4816E01D9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70DFE6-0375-9522-EF85-B6524402D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DEDB9C-7BBB-53E7-94CE-1BF22192FC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CD64F0-B07B-A32E-9BE6-E1368A4027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27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988798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6D343-F687-6102-F141-DE2FA070B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6588B5-F6CA-1565-9374-78A24E5AD0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700A2C-EC3C-07D9-8F4E-6B26DE1163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C00F5-3519-2957-F699-760C4C04C9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28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04982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r Heading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Logo">
            <a:extLst>
              <a:ext uri="{FF2B5EF4-FFF2-40B4-BE49-F238E27FC236}">
                <a16:creationId xmlns:a16="http://schemas.microsoft.com/office/drawing/2014/main" id="{5506A1CB-B76E-6D55-0BB9-D2D9A61D85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5325" y="478946"/>
            <a:ext cx="2340000" cy="598094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DF4718E0-569E-4B6E-AEE4-4C8E793C28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844824"/>
            <a:ext cx="5400675" cy="2489606"/>
          </a:xfrm>
        </p:spPr>
        <p:txBody>
          <a:bodyPr anchor="b" anchorCtr="0"/>
          <a:lstStyle>
            <a:lvl1pPr algn="l">
              <a:defRPr sz="4000" i="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Klikkaa muokataksesi otsikkoa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CE848DD9-C7FE-411C-91B2-749570B0C37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5" y="4799117"/>
            <a:ext cx="5400675" cy="310609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Klikkaa muokataksesi tekstiä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EF5E469-C8DD-4A4D-B5C3-75EF7E839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9303D8-CE9C-49AC-9F81-52B15607579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A074A230-CC30-4769-8272-71E5B344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DE0FD3-0041-42F2-A694-FB14C470685C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BE7D8B3E-035B-460B-B2D1-3ABDE015F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95550" y="6381328"/>
            <a:ext cx="5832673" cy="1432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Esittäjä  </a:t>
            </a:r>
          </a:p>
        </p:txBody>
      </p:sp>
      <p:pic>
        <p:nvPicPr>
          <p:cNvPr id="11" name="Picture" descr="A heart shaped yellow blue and black logo&#10;&#10;Description automatically generated">
            <a:extLst>
              <a:ext uri="{FF2B5EF4-FFF2-40B4-BE49-F238E27FC236}">
                <a16:creationId xmlns:a16="http://schemas.microsoft.com/office/drawing/2014/main" id="{770F30F1-2FF7-BCA0-41FB-259E8BBEBB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" r="36998"/>
          <a:stretch/>
        </p:blipFill>
        <p:spPr>
          <a:xfrm>
            <a:off x="6652727" y="0"/>
            <a:ext cx="55392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85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r Heading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Logo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D1B83568-8FB9-BA23-E466-650E5620FE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478946"/>
            <a:ext cx="2340000" cy="598095"/>
          </a:xfrm>
          <a:prstGeom prst="rect">
            <a:avLst/>
          </a:prstGeom>
        </p:spPr>
      </p:pic>
      <p:sp>
        <p:nvSpPr>
          <p:cNvPr id="14" name="Title">
            <a:extLst>
              <a:ext uri="{FF2B5EF4-FFF2-40B4-BE49-F238E27FC236}">
                <a16:creationId xmlns:a16="http://schemas.microsoft.com/office/drawing/2014/main" id="{D5226542-0B0F-ACEF-C896-4703DC3787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844824"/>
            <a:ext cx="5400675" cy="2489606"/>
          </a:xfrm>
        </p:spPr>
        <p:txBody>
          <a:bodyPr anchor="b" anchorCtr="0"/>
          <a:lstStyle>
            <a:lvl1pPr algn="l">
              <a:defRPr sz="4000" i="0">
                <a:solidFill>
                  <a:schemeClr val="tx2"/>
                </a:solidFill>
              </a:defRPr>
            </a:lvl1pPr>
          </a:lstStyle>
          <a:p>
            <a:r>
              <a:rPr lang="fi-FI" noProof="0"/>
              <a:t>Klikkaa muokataksesi otsikkoa</a:t>
            </a:r>
          </a:p>
        </p:txBody>
      </p:sp>
      <p:sp>
        <p:nvSpPr>
          <p:cNvPr id="15" name="Text Placeholder">
            <a:extLst>
              <a:ext uri="{FF2B5EF4-FFF2-40B4-BE49-F238E27FC236}">
                <a16:creationId xmlns:a16="http://schemas.microsoft.com/office/drawing/2014/main" id="{705D8B35-2A13-FD6E-E2CD-D2A2BF5FB15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5" y="4799117"/>
            <a:ext cx="5400675" cy="310609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EF5E469-C8DD-4A4D-B5C3-75EF7E839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E9303D8-CE9C-49AC-9F81-52B15607579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A074A230-CC30-4769-8272-71E5B344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DE0FD3-0041-42F2-A694-FB14C470685C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BE7D8B3E-035B-460B-B2D1-3ABDE015F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95550" y="6381328"/>
            <a:ext cx="5832673" cy="14329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pic>
        <p:nvPicPr>
          <p:cNvPr id="13" name="Picture">
            <a:extLst>
              <a:ext uri="{FF2B5EF4-FFF2-40B4-BE49-F238E27FC236}">
                <a16:creationId xmlns:a16="http://schemas.microsoft.com/office/drawing/2014/main" id="{BA19F934-5793-2A8F-0978-72EB0C5600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998"/>
          <a:stretch/>
        </p:blipFill>
        <p:spPr>
          <a:xfrm>
            <a:off x="6647385" y="0"/>
            <a:ext cx="55446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41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r Heading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Logo">
            <a:extLst>
              <a:ext uri="{FF2B5EF4-FFF2-40B4-BE49-F238E27FC236}">
                <a16:creationId xmlns:a16="http://schemas.microsoft.com/office/drawing/2014/main" id="{F196FBEB-16DA-1A73-517F-98ADBA7065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5325" y="478946"/>
            <a:ext cx="2340000" cy="598094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D702EDF4-64D0-16CF-FA79-2921896C9F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987672"/>
            <a:ext cx="5400675" cy="2489606"/>
          </a:xfrm>
        </p:spPr>
        <p:txBody>
          <a:bodyPr anchor="b" anchorCtr="0"/>
          <a:lstStyle>
            <a:lvl1pPr algn="l">
              <a:defRPr sz="3600" i="0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Klikkaa </a:t>
            </a:r>
            <a:br>
              <a:rPr lang="fi-FI" noProof="0" dirty="0"/>
            </a:br>
            <a:r>
              <a:rPr lang="fi-FI" noProof="0" dirty="0"/>
              <a:t>muokataksesi </a:t>
            </a:r>
            <a:br>
              <a:rPr lang="fi-FI" noProof="0" dirty="0"/>
            </a:br>
            <a:r>
              <a:rPr lang="fi-FI" noProof="0" dirty="0"/>
              <a:t>otsikkoa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2CA82575-18BA-0031-3D87-213ADE43E89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5" y="4941965"/>
            <a:ext cx="5400675" cy="310609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Klikkaa muokataksesi tekstiä</a:t>
            </a:r>
          </a:p>
        </p:txBody>
      </p:sp>
      <p:sp>
        <p:nvSpPr>
          <p:cNvPr id="6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25B28742-F3E5-AB41-630B-A6108BE7371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878655" y="0"/>
            <a:ext cx="8313345" cy="6858000"/>
          </a:xfrm>
          <a:custGeom>
            <a:avLst/>
            <a:gdLst>
              <a:gd name="connsiteX0" fmla="*/ 0 w 8334271"/>
              <a:gd name="connsiteY0" fmla="*/ 0 h 6875263"/>
              <a:gd name="connsiteX1" fmla="*/ 8334271 w 8334271"/>
              <a:gd name="connsiteY1" fmla="*/ 0 h 6875263"/>
              <a:gd name="connsiteX2" fmla="*/ 8334271 w 8334271"/>
              <a:gd name="connsiteY2" fmla="*/ 6875263 h 6875263"/>
              <a:gd name="connsiteX3" fmla="*/ 7441646 w 8334271"/>
              <a:gd name="connsiteY3" fmla="*/ 6875263 h 6875263"/>
              <a:gd name="connsiteX4" fmla="*/ 6897565 w 8334271"/>
              <a:gd name="connsiteY4" fmla="*/ 6875263 h 6875263"/>
              <a:gd name="connsiteX5" fmla="*/ 1575397 w 8334271"/>
              <a:gd name="connsiteY5" fmla="*/ 6875263 h 6875263"/>
              <a:gd name="connsiteX6" fmla="*/ 4291996 w 8334271"/>
              <a:gd name="connsiteY6" fmla="*/ 4271005 h 6875263"/>
              <a:gd name="connsiteX7" fmla="*/ 741743 w 8334271"/>
              <a:gd name="connsiteY7" fmla="*/ 722537 h 6875263"/>
              <a:gd name="connsiteX8" fmla="*/ 741659 w 8334271"/>
              <a:gd name="connsiteY8" fmla="*/ 722624 h 6875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4271" h="6875263">
                <a:moveTo>
                  <a:pt x="0" y="0"/>
                </a:moveTo>
                <a:lnTo>
                  <a:pt x="8334271" y="0"/>
                </a:lnTo>
                <a:lnTo>
                  <a:pt x="8334271" y="6875263"/>
                </a:lnTo>
                <a:lnTo>
                  <a:pt x="7441646" y="6875263"/>
                </a:lnTo>
                <a:lnTo>
                  <a:pt x="6897565" y="6875263"/>
                </a:lnTo>
                <a:lnTo>
                  <a:pt x="1575397" y="6875263"/>
                </a:lnTo>
                <a:lnTo>
                  <a:pt x="4291996" y="4271005"/>
                </a:lnTo>
                <a:lnTo>
                  <a:pt x="741743" y="722537"/>
                </a:lnTo>
                <a:lnTo>
                  <a:pt x="741659" y="7226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Ins="1548000" anchor="ctr" anchorCtr="0">
            <a:noAutofit/>
          </a:bodyPr>
          <a:lstStyle>
            <a:lvl1pPr marL="0" indent="0" algn="r">
              <a:buFontTx/>
              <a:buNone/>
              <a:defRPr sz="1400"/>
            </a:lvl1pPr>
          </a:lstStyle>
          <a:p>
            <a:r>
              <a:rPr lang="fi-FI" noProof="0" dirty="0"/>
              <a:t>Klikkaa kuvaketta </a:t>
            </a:r>
            <a:br>
              <a:rPr lang="fi-FI" noProof="0" dirty="0"/>
            </a:br>
            <a:r>
              <a:rPr lang="fi-FI" noProof="0" dirty="0"/>
              <a:t>lisätäksesi kuvan</a:t>
            </a:r>
          </a:p>
        </p:txBody>
      </p:sp>
      <p:sp>
        <p:nvSpPr>
          <p:cNvPr id="35" name="Slide Number Placeholder">
            <a:extLst>
              <a:ext uri="{FF2B5EF4-FFF2-40B4-BE49-F238E27FC236}">
                <a16:creationId xmlns:a16="http://schemas.microsoft.com/office/drawing/2014/main" id="{351DEBF7-8404-6442-FD09-62948EF37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9303D8-CE9C-49AC-9F81-52B15607579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33" name="Date Placeholder">
            <a:extLst>
              <a:ext uri="{FF2B5EF4-FFF2-40B4-BE49-F238E27FC236}">
                <a16:creationId xmlns:a16="http://schemas.microsoft.com/office/drawing/2014/main" id="{20868C50-8CD9-E61D-D3DA-6765E139AA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DE0FD3-0041-42F2-A694-FB14C470685C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34" name="Footer Placeholder">
            <a:extLst>
              <a:ext uri="{FF2B5EF4-FFF2-40B4-BE49-F238E27FC236}">
                <a16:creationId xmlns:a16="http://schemas.microsoft.com/office/drawing/2014/main" id="{B8B8ACE7-67D2-F031-DD5D-639D6CB4B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95551" y="6379054"/>
            <a:ext cx="3183330" cy="1455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1362202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r Heading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ogo">
            <a:extLst>
              <a:ext uri="{FF2B5EF4-FFF2-40B4-BE49-F238E27FC236}">
                <a16:creationId xmlns:a16="http://schemas.microsoft.com/office/drawing/2014/main" id="{E8FC4C82-C670-0440-55D6-6D82F6B385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5325" y="478946"/>
            <a:ext cx="2340000" cy="598094"/>
          </a:xfrm>
          <a:prstGeom prst="rect">
            <a:avLst/>
          </a:prstGeom>
        </p:spPr>
      </p:pic>
      <p:sp>
        <p:nvSpPr>
          <p:cNvPr id="8" name="Title">
            <a:extLst>
              <a:ext uri="{FF2B5EF4-FFF2-40B4-BE49-F238E27FC236}">
                <a16:creationId xmlns:a16="http://schemas.microsoft.com/office/drawing/2014/main" id="{1CFF25CA-1E52-0F4A-A1EB-C8AA7E9FA7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987672"/>
            <a:ext cx="5400675" cy="2489606"/>
          </a:xfrm>
        </p:spPr>
        <p:txBody>
          <a:bodyPr anchor="b" anchorCtr="0"/>
          <a:lstStyle>
            <a:lvl1pPr algn="l">
              <a:defRPr sz="3600" i="0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Klikkaa </a:t>
            </a:r>
            <a:br>
              <a:rPr lang="fi-FI" noProof="0" dirty="0"/>
            </a:br>
            <a:r>
              <a:rPr lang="fi-FI" noProof="0" dirty="0"/>
              <a:t>muokataksesi </a:t>
            </a:r>
            <a:br>
              <a:rPr lang="fi-FI" noProof="0" dirty="0"/>
            </a:br>
            <a:r>
              <a:rPr lang="fi-FI" noProof="0" dirty="0"/>
              <a:t>otsikkoa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73EBE242-D6B2-D411-4112-612E64B88A8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5" y="4941965"/>
            <a:ext cx="5400675" cy="310609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Klikkaa muokataksesi tekstiä</a:t>
            </a:r>
          </a:p>
        </p:txBody>
      </p:sp>
      <p:sp>
        <p:nvSpPr>
          <p:cNvPr id="17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AFD50D15-9B46-3E2F-B697-34567DD311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26926" y="0"/>
            <a:ext cx="5865074" cy="6858000"/>
          </a:xfrm>
          <a:custGeom>
            <a:avLst/>
            <a:gdLst>
              <a:gd name="connsiteX0" fmla="*/ 1295248 w 5865074"/>
              <a:gd name="connsiteY0" fmla="*/ 0 h 6831992"/>
              <a:gd name="connsiteX1" fmla="*/ 5865074 w 5865074"/>
              <a:gd name="connsiteY1" fmla="*/ 0 h 6831992"/>
              <a:gd name="connsiteX2" fmla="*/ 5865074 w 5865074"/>
              <a:gd name="connsiteY2" fmla="*/ 6831992 h 6831992"/>
              <a:gd name="connsiteX3" fmla="*/ 3004168 w 5865074"/>
              <a:gd name="connsiteY3" fmla="*/ 6831992 h 6831992"/>
              <a:gd name="connsiteX4" fmla="*/ 0 w 5865074"/>
              <a:gd name="connsiteY4" fmla="*/ 3811423 h 6831992"/>
              <a:gd name="connsiteX5" fmla="*/ 0 w 5865074"/>
              <a:gd name="connsiteY5" fmla="*/ 1292622 h 6831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65074" h="6831992">
                <a:moveTo>
                  <a:pt x="1295248" y="0"/>
                </a:moveTo>
                <a:lnTo>
                  <a:pt x="5865074" y="0"/>
                </a:lnTo>
                <a:lnTo>
                  <a:pt x="5865074" y="6831992"/>
                </a:lnTo>
                <a:lnTo>
                  <a:pt x="3004168" y="6831992"/>
                </a:lnTo>
                <a:lnTo>
                  <a:pt x="0" y="3811423"/>
                </a:lnTo>
                <a:lnTo>
                  <a:pt x="0" y="129262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0" rIns="576000" anchor="ctr" anchorCtr="0">
            <a:noAutofit/>
          </a:bodyPr>
          <a:lstStyle>
            <a:lvl1pPr marL="0" indent="0" algn="r">
              <a:buFontTx/>
              <a:buNone/>
              <a:defRPr sz="1400"/>
            </a:lvl1pPr>
          </a:lstStyle>
          <a:p>
            <a:r>
              <a:rPr lang="fi-FI" noProof="0" dirty="0"/>
              <a:t>Klikkaa kuvaketta </a:t>
            </a:r>
            <a:br>
              <a:rPr lang="fi-FI" noProof="0" dirty="0"/>
            </a:br>
            <a:r>
              <a:rPr lang="fi-FI" noProof="0" dirty="0"/>
              <a:t>lisätäksesi kuvan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EF5E469-C8DD-4A4D-B5C3-75EF7E839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E9303D8-CE9C-49AC-9F81-52B15607579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A074A230-CC30-4769-8272-71E5B344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C7EDD69-A94D-4077-85DA-615C429968F3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BE7D8B3E-035B-460B-B2D1-3ABDE015F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52379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405418A1-4105-8793-AD39-D16BE48309C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368" y="404813"/>
            <a:ext cx="11377264" cy="561657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14" name="Title">
            <a:extLst>
              <a:ext uri="{FF2B5EF4-FFF2-40B4-BE49-F238E27FC236}">
                <a16:creationId xmlns:a16="http://schemas.microsoft.com/office/drawing/2014/main" id="{2B21469C-FD30-5627-CE5C-F43183C6A9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2492896"/>
            <a:ext cx="5447928" cy="2952923"/>
          </a:xfrm>
          <a:solidFill>
            <a:schemeClr val="tx2"/>
          </a:solidFill>
        </p:spPr>
        <p:txBody>
          <a:bodyPr lIns="540000" tIns="432000" rIns="432000" bIns="1296000" anchor="t" anchorCtr="0"/>
          <a:lstStyle>
            <a:lvl1pPr algn="l">
              <a:defRPr sz="3200" i="0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Klikkaa </a:t>
            </a:r>
            <a:br>
              <a:rPr lang="fi-FI" noProof="0" dirty="0"/>
            </a:br>
            <a:r>
              <a:rPr lang="fi-FI" noProof="0" dirty="0"/>
              <a:t>muokataksesi </a:t>
            </a:r>
            <a:br>
              <a:rPr lang="fi-FI" noProof="0" dirty="0"/>
            </a:br>
            <a:r>
              <a:rPr lang="fi-FI" noProof="0" dirty="0"/>
              <a:t>otsikkoa</a:t>
            </a:r>
            <a:endParaRPr lang="fi-FI" dirty="0"/>
          </a:p>
        </p:txBody>
      </p:sp>
      <p:sp>
        <p:nvSpPr>
          <p:cNvPr id="15" name="Text Placeholder ">
            <a:extLst>
              <a:ext uri="{FF2B5EF4-FFF2-40B4-BE49-F238E27FC236}">
                <a16:creationId xmlns:a16="http://schemas.microsoft.com/office/drawing/2014/main" id="{1279D959-5450-27BE-1AF3-B304A3111275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83432" y="4694878"/>
            <a:ext cx="4489176" cy="307777"/>
          </a:xfrm>
        </p:spPr>
        <p:txBody>
          <a:bodyPr lIns="0" anchor="b" anchorCtr="0">
            <a:sp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EF5E469-C8DD-4A4D-B5C3-75EF7E839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4" name="Date Placeholder ">
            <a:extLst>
              <a:ext uri="{FF2B5EF4-FFF2-40B4-BE49-F238E27FC236}">
                <a16:creationId xmlns:a16="http://schemas.microsoft.com/office/drawing/2014/main" id="{A074A230-CC30-4769-8272-71E5B344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AC7EDD69-A94D-4077-85DA-615C429968F3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BE7D8B3E-035B-460B-B2D1-3ABDE015F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47753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405418A1-4105-8793-AD39-D16BE48309C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368" y="404813"/>
            <a:ext cx="11377264" cy="561657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B2100870-76A2-C2EF-C98B-8660957051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6704" y="2492896"/>
            <a:ext cx="5447928" cy="2952923"/>
          </a:xfrm>
          <a:solidFill>
            <a:schemeClr val="tx2"/>
          </a:solidFill>
        </p:spPr>
        <p:txBody>
          <a:bodyPr lIns="540000" tIns="432000" rIns="503999" bIns="1296000" anchor="t" anchorCtr="0"/>
          <a:lstStyle>
            <a:lvl1pPr algn="r">
              <a:defRPr sz="3200" i="0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Klikkaa </a:t>
            </a:r>
            <a:br>
              <a:rPr lang="fi-FI" noProof="0" dirty="0"/>
            </a:br>
            <a:r>
              <a:rPr lang="fi-FI" noProof="0" dirty="0"/>
              <a:t>muokataksesi </a:t>
            </a:r>
            <a:br>
              <a:rPr lang="fi-FI" noProof="0" dirty="0"/>
            </a:br>
            <a:r>
              <a:rPr lang="fi-FI" noProof="0" dirty="0"/>
              <a:t>otsikkoa</a:t>
            </a:r>
            <a:endParaRPr lang="fi-FI" dirty="0"/>
          </a:p>
        </p:txBody>
      </p:sp>
      <p:sp>
        <p:nvSpPr>
          <p:cNvPr id="7" name="Text Placeholder">
            <a:extLst>
              <a:ext uri="{FF2B5EF4-FFF2-40B4-BE49-F238E27FC236}">
                <a16:creationId xmlns:a16="http://schemas.microsoft.com/office/drawing/2014/main" id="{C44C83F3-A7E1-5970-8606-F83C51D462D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791400" y="4694878"/>
            <a:ext cx="4489176" cy="307777"/>
          </a:xfrm>
        </p:spPr>
        <p:txBody>
          <a:bodyPr lIns="0" anchor="b" anchorCtr="0">
            <a:spAutoFit/>
          </a:bodyPr>
          <a:lstStyle>
            <a:lvl1pPr marL="0" indent="0" algn="r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EF5E469-C8DD-4A4D-B5C3-75EF7E839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A074A230-CC30-4769-8272-71E5B344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DD69-A94D-4077-85DA-615C429968F3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BE7D8B3E-035B-460B-B2D1-3ABDE015F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27513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" descr="A heart shaped yellow blue and black logo&#10;&#10;Description automatically generated">
            <a:extLst>
              <a:ext uri="{FF2B5EF4-FFF2-40B4-BE49-F238E27FC236}">
                <a16:creationId xmlns:a16="http://schemas.microsoft.com/office/drawing/2014/main" id="{99BFCAF7-E1D2-0CA6-20D0-E128C22B4A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6" t="76347" r="8014" b="16170"/>
          <a:stretch/>
        </p:blipFill>
        <p:spPr>
          <a:xfrm flipH="1">
            <a:off x="0" y="6039123"/>
            <a:ext cx="12192000" cy="8188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pic>
      <p:pic>
        <p:nvPicPr>
          <p:cNvPr id="2" name="Picture" descr="A heart shaped yellow blue and black logo&#10;&#10;Description automatically generated">
            <a:extLst>
              <a:ext uri="{FF2B5EF4-FFF2-40B4-BE49-F238E27FC236}">
                <a16:creationId xmlns:a16="http://schemas.microsoft.com/office/drawing/2014/main" id="{8B0EA984-03EB-3FD7-1A53-10FDE233CD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6" t="21917" r="8014" b="69160"/>
          <a:stretch/>
        </p:blipFill>
        <p:spPr>
          <a:xfrm flipH="1">
            <a:off x="0" y="-1"/>
            <a:ext cx="12193200" cy="1008061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7" name="Logo">
            <a:extLst>
              <a:ext uri="{FF2B5EF4-FFF2-40B4-BE49-F238E27FC236}">
                <a16:creationId xmlns:a16="http://schemas.microsoft.com/office/drawing/2014/main" id="{67A06268-E1A8-EBA0-32A2-D3832F0CFED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65577" y="6201360"/>
            <a:ext cx="1831023" cy="468000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849FE764-E204-F10B-29D2-478B69B27B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614669"/>
            <a:ext cx="10801350" cy="2966459"/>
          </a:xfrm>
        </p:spPr>
        <p:txBody>
          <a:bodyPr anchor="ctr" anchorCtr="0"/>
          <a:lstStyle>
            <a:lvl1pPr algn="ctr">
              <a:defRPr sz="4000" i="0">
                <a:solidFill>
                  <a:schemeClr val="tx2"/>
                </a:solidFill>
              </a:defRPr>
            </a:lvl1pPr>
          </a:lstStyle>
          <a:p>
            <a:r>
              <a:rPr lang="fi-FI" noProof="0" dirty="0"/>
              <a:t>Klikkaa </a:t>
            </a:r>
            <a:br>
              <a:rPr lang="fi-FI" noProof="0" dirty="0"/>
            </a:br>
            <a:r>
              <a:rPr lang="fi-FI" noProof="0" dirty="0"/>
              <a:t>muokataksesi </a:t>
            </a:r>
            <a:br>
              <a:rPr lang="fi-FI" noProof="0" dirty="0"/>
            </a:br>
            <a:r>
              <a:rPr lang="fi-FI" noProof="0" dirty="0"/>
              <a:t>otsikkoa</a:t>
            </a:r>
            <a:endParaRPr lang="fi-FI" dirty="0"/>
          </a:p>
        </p:txBody>
      </p:sp>
      <p:sp>
        <p:nvSpPr>
          <p:cNvPr id="13" name="Text Placeholder">
            <a:extLst>
              <a:ext uri="{FF2B5EF4-FFF2-40B4-BE49-F238E27FC236}">
                <a16:creationId xmlns:a16="http://schemas.microsoft.com/office/drawing/2014/main" id="{84BD57B0-E485-56CD-B2CD-7DAAD8EA818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5" y="4782704"/>
            <a:ext cx="10801350" cy="373082"/>
          </a:xfrm>
        </p:spPr>
        <p:txBody>
          <a:bodyPr>
            <a:normAutofit/>
          </a:bodyPr>
          <a:lstStyle>
            <a:lvl1pPr marL="0" indent="0" algn="ctr">
              <a:buNone/>
              <a:defRPr sz="2000" b="0">
                <a:solidFill>
                  <a:schemeClr val="accent6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EF5E469-C8DD-4A4D-B5C3-75EF7E839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9303D8-CE9C-49AC-9F81-52B15607579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A074A230-CC30-4769-8272-71E5B344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DC5CAF7-5CE3-484D-9D46-41E7B531C594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BE7D8B3E-035B-460B-B2D1-3ABDE015F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247167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8330F116-59EB-FF3D-A5F1-4B86373F13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052736"/>
            <a:ext cx="10801350" cy="3431603"/>
          </a:xfrm>
        </p:spPr>
        <p:txBody>
          <a:bodyPr anchor="ctr" anchorCtr="0"/>
          <a:lstStyle>
            <a:lvl1pPr algn="ctr">
              <a:defRPr sz="4000" i="0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Klikkaa </a:t>
            </a:r>
            <a:br>
              <a:rPr lang="fi-FI" noProof="0" dirty="0"/>
            </a:br>
            <a:r>
              <a:rPr lang="fi-FI" noProof="0" dirty="0"/>
              <a:t>muokataksesi </a:t>
            </a:r>
            <a:br>
              <a:rPr lang="fi-FI" noProof="0" dirty="0"/>
            </a:br>
            <a:r>
              <a:rPr lang="fi-FI" noProof="0" dirty="0"/>
              <a:t>otsikkoa</a:t>
            </a:r>
            <a:endParaRPr lang="fi-FI" dirty="0"/>
          </a:p>
        </p:txBody>
      </p:sp>
      <p:sp>
        <p:nvSpPr>
          <p:cNvPr id="15" name="Text Placeholder">
            <a:extLst>
              <a:ext uri="{FF2B5EF4-FFF2-40B4-BE49-F238E27FC236}">
                <a16:creationId xmlns:a16="http://schemas.microsoft.com/office/drawing/2014/main" id="{929CCCB3-2F5E-91A1-6139-CB74B1890B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5" y="4797153"/>
            <a:ext cx="10801350" cy="373082"/>
          </a:xfrm>
        </p:spPr>
        <p:txBody>
          <a:bodyPr>
            <a:normAutofit/>
          </a:bodyPr>
          <a:lstStyle>
            <a:lvl1pPr marL="0" indent="0" algn="ctr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EF5E469-C8DD-4A4D-B5C3-75EF7E839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9303D8-CE9C-49AC-9F81-52B15607579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A074A230-CC30-4769-8272-71E5B344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DC5CAF7-5CE3-484D-9D46-41E7B531C594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BE7D8B3E-035B-460B-B2D1-3ABDE015F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Esittäjä  </a:t>
            </a:r>
          </a:p>
        </p:txBody>
      </p:sp>
      <p:pic>
        <p:nvPicPr>
          <p:cNvPr id="2" name="Logo">
            <a:extLst>
              <a:ext uri="{FF2B5EF4-FFF2-40B4-BE49-F238E27FC236}">
                <a16:creationId xmlns:a16="http://schemas.microsoft.com/office/drawing/2014/main" id="{867FA14D-FE98-2767-4C79-81E4AA4BA7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65577" y="6201360"/>
            <a:ext cx="1831023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046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F3CA6EE-D2E2-41D6-0E4E-6AB51F23A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052736"/>
            <a:ext cx="10801350" cy="3431603"/>
          </a:xfrm>
        </p:spPr>
        <p:txBody>
          <a:bodyPr anchor="ctr" anchorCtr="0"/>
          <a:lstStyle>
            <a:lvl1pPr algn="ctr">
              <a:defRPr sz="4000" i="0">
                <a:solidFill>
                  <a:schemeClr val="tx2"/>
                </a:solidFill>
              </a:defRPr>
            </a:lvl1pPr>
          </a:lstStyle>
          <a:p>
            <a:r>
              <a:rPr lang="fi-FI" noProof="0" dirty="0"/>
              <a:t>Klikkaa </a:t>
            </a:r>
            <a:br>
              <a:rPr lang="fi-FI" noProof="0" dirty="0"/>
            </a:br>
            <a:r>
              <a:rPr lang="fi-FI" noProof="0" dirty="0"/>
              <a:t>muokataksesi </a:t>
            </a:r>
            <a:br>
              <a:rPr lang="fi-FI" noProof="0" dirty="0"/>
            </a:br>
            <a:r>
              <a:rPr lang="fi-FI" noProof="0" dirty="0"/>
              <a:t>otsikkoa</a:t>
            </a:r>
            <a:endParaRPr lang="fi-FI" dirty="0"/>
          </a:p>
        </p:txBody>
      </p:sp>
      <p:sp>
        <p:nvSpPr>
          <p:cNvPr id="8" name="Text Placeholder">
            <a:extLst>
              <a:ext uri="{FF2B5EF4-FFF2-40B4-BE49-F238E27FC236}">
                <a16:creationId xmlns:a16="http://schemas.microsoft.com/office/drawing/2014/main" id="{CAD70EAB-9D15-8ADC-28FE-3E1A0573FEB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5" y="4797153"/>
            <a:ext cx="10801350" cy="373082"/>
          </a:xfrm>
        </p:spPr>
        <p:txBody>
          <a:bodyPr>
            <a:normAutofit/>
          </a:bodyPr>
          <a:lstStyle>
            <a:lvl1pPr marL="0" indent="0" algn="ctr">
              <a:buNone/>
              <a:defRPr sz="2000" b="0">
                <a:solidFill>
                  <a:schemeClr val="accent6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EF5E469-C8DD-4A4D-B5C3-75EF7E839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A074A230-CC30-4769-8272-71E5B344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5CAF7-5CE3-484D-9D46-41E7B531C594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BE7D8B3E-035B-460B-B2D1-3ABDE015F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268738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2237049-EAB3-6591-9793-797A537D3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404813"/>
            <a:ext cx="10801350" cy="10079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D18B670B-B930-3700-5324-06BD7C0E65D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95325" y="1700213"/>
            <a:ext cx="5256659" cy="38890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8" name="Content Placeholder">
            <a:extLst>
              <a:ext uri="{FF2B5EF4-FFF2-40B4-BE49-F238E27FC236}">
                <a16:creationId xmlns:a16="http://schemas.microsoft.com/office/drawing/2014/main" id="{B96E8320-3002-6FDC-356A-6ABBDAF13C5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40015" y="1700213"/>
            <a:ext cx="5256659" cy="38890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EF5E469-C8DD-4A4D-B5C3-75EF7E839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E9303D8-CE9C-49AC-9F81-52B15607579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A074A230-CC30-4769-8272-71E5B344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DC5CAF7-5CE3-484D-9D46-41E7B531C594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BE7D8B3E-035B-460B-B2D1-3ABDE015F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i-FI" dirty="0"/>
              <a:t>Esittäjä  </a:t>
            </a:r>
          </a:p>
        </p:txBody>
      </p:sp>
      <p:pic>
        <p:nvPicPr>
          <p:cNvPr id="14" name="Logo">
            <a:extLst>
              <a:ext uri="{FF2B5EF4-FFF2-40B4-BE49-F238E27FC236}">
                <a16:creationId xmlns:a16="http://schemas.microsoft.com/office/drawing/2014/main" id="{8018CD6A-7176-E1F8-64BA-A515BAB00F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65577" y="6201360"/>
            <a:ext cx="1831023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362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" descr="A heart shaped yellow blue and black logo&#10;&#10;Description automatically generated">
            <a:extLst>
              <a:ext uri="{FF2B5EF4-FFF2-40B4-BE49-F238E27FC236}">
                <a16:creationId xmlns:a16="http://schemas.microsoft.com/office/drawing/2014/main" id="{A28CA862-406E-489A-68FA-F838E16311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6" t="21917" r="8014" b="69160"/>
          <a:stretch/>
        </p:blipFill>
        <p:spPr>
          <a:xfrm flipH="1">
            <a:off x="0" y="-1"/>
            <a:ext cx="12193200" cy="1008061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1" name="Picture" descr="A heart shaped yellow blue and black logo&#10;&#10;Description automatically generated">
            <a:extLst>
              <a:ext uri="{FF2B5EF4-FFF2-40B4-BE49-F238E27FC236}">
                <a16:creationId xmlns:a16="http://schemas.microsoft.com/office/drawing/2014/main" id="{45B01D6C-310D-29C5-48CA-DE3B4879FA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6" t="76347" r="8014" b="16170"/>
          <a:stretch/>
        </p:blipFill>
        <p:spPr>
          <a:xfrm flipH="1">
            <a:off x="0" y="6039123"/>
            <a:ext cx="12192000" cy="8188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pic>
      <p:sp>
        <p:nvSpPr>
          <p:cNvPr id="21" name="Title">
            <a:extLst>
              <a:ext uri="{FF2B5EF4-FFF2-40B4-BE49-F238E27FC236}">
                <a16:creationId xmlns:a16="http://schemas.microsoft.com/office/drawing/2014/main" id="{03D72642-40AD-48E3-6615-9B0F5F790C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412776"/>
            <a:ext cx="10801350" cy="1007963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17" name="Content Placeholder">
            <a:extLst>
              <a:ext uri="{FF2B5EF4-FFF2-40B4-BE49-F238E27FC236}">
                <a16:creationId xmlns:a16="http://schemas.microsoft.com/office/drawing/2014/main" id="{A74050EE-0CFD-87CF-EAA1-1E8DA4EE0B5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95325" y="2682814"/>
            <a:ext cx="5256659" cy="299644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18" name="Content Placeholder">
            <a:extLst>
              <a:ext uri="{FF2B5EF4-FFF2-40B4-BE49-F238E27FC236}">
                <a16:creationId xmlns:a16="http://schemas.microsoft.com/office/drawing/2014/main" id="{ED202C6D-4DDA-BE72-D44B-76DDF789740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40015" y="2682814"/>
            <a:ext cx="5256659" cy="299644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C8625436-5D03-4187-9F5F-F64CC5AF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9303D8-CE9C-49AC-9F81-52B15607579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5" name="Date Placeholder">
            <a:extLst>
              <a:ext uri="{FF2B5EF4-FFF2-40B4-BE49-F238E27FC236}">
                <a16:creationId xmlns:a16="http://schemas.microsoft.com/office/drawing/2014/main" id="{6F2E0CD4-DFD8-4F78-9BA4-344975000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396123E-0082-4C41-9E9E-1DC37975E6B0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415D890-197F-4B00-AD06-085AD5229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Esittäjä  </a:t>
            </a:r>
          </a:p>
        </p:txBody>
      </p:sp>
      <p:pic>
        <p:nvPicPr>
          <p:cNvPr id="2" name="Logo">
            <a:extLst>
              <a:ext uri="{FF2B5EF4-FFF2-40B4-BE49-F238E27FC236}">
                <a16:creationId xmlns:a16="http://schemas.microsoft.com/office/drawing/2014/main" id="{8E1CCFE0-60EF-8E02-A1D9-F54F94D397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65577" y="6201360"/>
            <a:ext cx="1831023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043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">
            <a:extLst>
              <a:ext uri="{FF2B5EF4-FFF2-40B4-BE49-F238E27FC236}">
                <a16:creationId xmlns:a16="http://schemas.microsoft.com/office/drawing/2014/main" id="{67A0A264-7F9F-4756-876E-C33127AEF6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2EE02FAF-BAE3-4232-9F35-9154658482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4800" y="1700213"/>
            <a:ext cx="10801350" cy="4321175"/>
          </a:xfrm>
        </p:spPr>
        <p:txBody>
          <a:bodyPr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DC402C46-4145-4627-AECD-64EAB0A0A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9303D8-CE9C-49AC-9F81-52B15607579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C3AA0F04-282E-4983-8820-9EE1BE316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FD41ED7-331C-453F-9D4D-377306E75328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F40F433-A0DE-4E7D-A100-1C7A2542E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48488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with Sub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BE64F6FB-DC23-499E-A066-240EB7C5333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5" y="1700213"/>
            <a:ext cx="10801349" cy="648667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1" u="none" spc="0" baseline="0">
                <a:solidFill>
                  <a:schemeClr val="tx1"/>
                </a:solidFill>
                <a:uFill>
                  <a:solidFill>
                    <a:schemeClr val="accent1"/>
                  </a:solidFill>
                </a:u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4" name="Content Placeholder">
            <a:extLst>
              <a:ext uri="{FF2B5EF4-FFF2-40B4-BE49-F238E27FC236}">
                <a16:creationId xmlns:a16="http://schemas.microsoft.com/office/drawing/2014/main" id="{432B609D-A0FB-4053-91EE-C81E45C2FC4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5325" y="2348881"/>
            <a:ext cx="10801349" cy="3672508"/>
          </a:xfrm>
        </p:spPr>
        <p:txBody>
          <a:bodyPr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192170F0-56D4-4EC3-A698-180903B77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7" name="Date Placeholder">
            <a:extLst>
              <a:ext uri="{FF2B5EF4-FFF2-40B4-BE49-F238E27FC236}">
                <a16:creationId xmlns:a16="http://schemas.microsoft.com/office/drawing/2014/main" id="{8E2C3A2D-6EB1-4127-8DBF-A86A8F28B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D6AAD-4BF0-4C83-90B7-44FA74E2E54B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9E0E1E16-66D3-48FE-B5B8-CC355CE6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LUMA-keskus Pohjanmaa: Outi Kaarela ja Saara Lehto</a:t>
            </a:r>
          </a:p>
          <a:p>
            <a:r>
              <a:rPr lang="fi-FI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68574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B2C8030-1F07-437E-A9D0-BE64BA17BE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E496CAAC-AE9F-4D53-8108-94C1561F774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95325" y="1700213"/>
            <a:ext cx="5256659" cy="4321175"/>
          </a:xfrm>
        </p:spPr>
        <p:txBody>
          <a:bodyPr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4" name="Content Placeholder">
            <a:extLst>
              <a:ext uri="{FF2B5EF4-FFF2-40B4-BE49-F238E27FC236}">
                <a16:creationId xmlns:a16="http://schemas.microsoft.com/office/drawing/2014/main" id="{69B3B9DC-1811-4007-B815-B0B0635FE0C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40015" y="1700213"/>
            <a:ext cx="5256659" cy="4321175"/>
          </a:xfrm>
        </p:spPr>
        <p:txBody>
          <a:bodyPr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C8625436-5D03-4187-9F5F-F64CC5AF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5" name="Date Placeholder">
            <a:extLst>
              <a:ext uri="{FF2B5EF4-FFF2-40B4-BE49-F238E27FC236}">
                <a16:creationId xmlns:a16="http://schemas.microsoft.com/office/drawing/2014/main" id="{6F2E0CD4-DFD8-4F78-9BA4-344975000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6123E-0082-4C41-9E9E-1DC37975E6B0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415D890-197F-4B00-AD06-085AD5229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95550" y="6381538"/>
            <a:ext cx="6840538" cy="143297"/>
          </a:xfrm>
        </p:spPr>
        <p:txBody>
          <a:bodyPr/>
          <a:lstStyle/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40019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B2C8030-1F07-437E-A9D0-BE64BA17BE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E496CAAC-AE9F-4D53-8108-94C1561F774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95325" y="1700213"/>
            <a:ext cx="5256659" cy="4321175"/>
          </a:xfrm>
          <a:solidFill>
            <a:schemeClr val="bg1">
              <a:lumMod val="95000"/>
            </a:schemeClr>
          </a:solidFill>
        </p:spPr>
        <p:txBody>
          <a:bodyPr lIns="180000" tIns="144000" rIns="180000" bIns="180000"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4" name="Content Placeholder">
            <a:extLst>
              <a:ext uri="{FF2B5EF4-FFF2-40B4-BE49-F238E27FC236}">
                <a16:creationId xmlns:a16="http://schemas.microsoft.com/office/drawing/2014/main" id="{69B3B9DC-1811-4007-B815-B0B0635FE0C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40015" y="1700213"/>
            <a:ext cx="5256659" cy="4321175"/>
          </a:xfrm>
          <a:solidFill>
            <a:schemeClr val="bg1">
              <a:lumMod val="95000"/>
            </a:schemeClr>
          </a:solidFill>
        </p:spPr>
        <p:txBody>
          <a:bodyPr lIns="180000" tIns="144000" rIns="180000" bIns="180000"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C8625436-5D03-4187-9F5F-F64CC5AF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5" name="Date Placeholder">
            <a:extLst>
              <a:ext uri="{FF2B5EF4-FFF2-40B4-BE49-F238E27FC236}">
                <a16:creationId xmlns:a16="http://schemas.microsoft.com/office/drawing/2014/main" id="{6F2E0CD4-DFD8-4F78-9BA4-344975000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6123E-0082-4C41-9E9E-1DC37975E6B0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415D890-197F-4B00-AD06-085AD5229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128388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BE64F6FB-DC23-499E-A066-240EB7C5333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6" y="1700213"/>
            <a:ext cx="5256658" cy="648667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1" u="none" spc="0" baseline="0">
                <a:uFill>
                  <a:solidFill>
                    <a:schemeClr val="accent1"/>
                  </a:solidFill>
                </a:u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4" name="Content Placeholder">
            <a:extLst>
              <a:ext uri="{FF2B5EF4-FFF2-40B4-BE49-F238E27FC236}">
                <a16:creationId xmlns:a16="http://schemas.microsoft.com/office/drawing/2014/main" id="{432B609D-A0FB-4053-91EE-C81E45C2FC4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5326" y="2348881"/>
            <a:ext cx="5256658" cy="367250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9F4A5691-EC5D-4665-ABFA-F3008694E6D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40015" y="1700213"/>
            <a:ext cx="5256659" cy="648667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1" u="none" spc="0" baseline="0">
                <a:uFill>
                  <a:solidFill>
                    <a:schemeClr val="accent1"/>
                  </a:solidFill>
                </a:u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6" name="Content Placeholder">
            <a:extLst>
              <a:ext uri="{FF2B5EF4-FFF2-40B4-BE49-F238E27FC236}">
                <a16:creationId xmlns:a16="http://schemas.microsoft.com/office/drawing/2014/main" id="{8027F04B-E2CC-44F7-B673-5FEF0652495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40015" y="2348881"/>
            <a:ext cx="5256659" cy="3672508"/>
          </a:xfrm>
        </p:spPr>
        <p:txBody>
          <a:bodyPr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192170F0-56D4-4EC3-A698-180903B77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7" name="Date Placeholder">
            <a:extLst>
              <a:ext uri="{FF2B5EF4-FFF2-40B4-BE49-F238E27FC236}">
                <a16:creationId xmlns:a16="http://schemas.microsoft.com/office/drawing/2014/main" id="{8E2C3A2D-6EB1-4127-8DBF-A86A8F28B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2A7A4-9F01-48AC-A2E2-18E809AB253D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9E0E1E16-66D3-48FE-B5B8-CC355CE6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2482301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oxes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BE64F6FB-DC23-499E-A066-240EB7C5333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6" y="1700213"/>
            <a:ext cx="5256658" cy="648667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1" u="none" spc="0" baseline="0">
                <a:uFill>
                  <a:solidFill>
                    <a:schemeClr val="accent1"/>
                  </a:solidFill>
                </a:u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4" name="Content Placeholder">
            <a:extLst>
              <a:ext uri="{FF2B5EF4-FFF2-40B4-BE49-F238E27FC236}">
                <a16:creationId xmlns:a16="http://schemas.microsoft.com/office/drawing/2014/main" id="{432B609D-A0FB-4053-91EE-C81E45C2FC4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5326" y="2348881"/>
            <a:ext cx="5256658" cy="3672508"/>
          </a:xfrm>
          <a:solidFill>
            <a:schemeClr val="bg1">
              <a:lumMod val="95000"/>
            </a:schemeClr>
          </a:solidFill>
        </p:spPr>
        <p:txBody>
          <a:bodyPr lIns="180000" tIns="144000" rIns="180000" bIns="180000"/>
          <a:lstStyle>
            <a:lvl1pPr>
              <a:defRPr sz="2400"/>
            </a:lvl1pPr>
          </a:lstStyle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9F4A5691-EC5D-4665-ABFA-F3008694E6D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40015" y="1700213"/>
            <a:ext cx="5256659" cy="648667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1" u="none" spc="0" baseline="0">
                <a:uFill>
                  <a:solidFill>
                    <a:schemeClr val="accent1"/>
                  </a:solidFill>
                </a:u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6" name="Content Placeholder">
            <a:extLst>
              <a:ext uri="{FF2B5EF4-FFF2-40B4-BE49-F238E27FC236}">
                <a16:creationId xmlns:a16="http://schemas.microsoft.com/office/drawing/2014/main" id="{8027F04B-E2CC-44F7-B673-5FEF0652495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40015" y="2348881"/>
            <a:ext cx="5256659" cy="3672508"/>
          </a:xfrm>
          <a:solidFill>
            <a:schemeClr val="bg1">
              <a:lumMod val="95000"/>
            </a:schemeClr>
          </a:solidFill>
        </p:spPr>
        <p:txBody>
          <a:bodyPr lIns="180000" tIns="144000" rIns="180000" bIns="180000"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192170F0-56D4-4EC3-A698-180903B77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7" name="Date Placeholder">
            <a:extLst>
              <a:ext uri="{FF2B5EF4-FFF2-40B4-BE49-F238E27FC236}">
                <a16:creationId xmlns:a16="http://schemas.microsoft.com/office/drawing/2014/main" id="{8E2C3A2D-6EB1-4127-8DBF-A86A8F28B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2A7A4-9F01-48AC-A2E2-18E809AB253D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9E0E1E16-66D3-48FE-B5B8-CC355CE6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418229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B2C8030-1F07-437E-A9D0-BE64BA17BE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8" name="Content Placeholder">
            <a:extLst>
              <a:ext uri="{FF2B5EF4-FFF2-40B4-BE49-F238E27FC236}">
                <a16:creationId xmlns:a16="http://schemas.microsoft.com/office/drawing/2014/main" id="{432B609D-A0FB-4053-91EE-C81E45C2FC4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5326" y="1700213"/>
            <a:ext cx="3456458" cy="4321176"/>
          </a:xfrm>
        </p:spPr>
        <p:txBody>
          <a:bodyPr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9" name="Content Placeholder">
            <a:extLst>
              <a:ext uri="{FF2B5EF4-FFF2-40B4-BE49-F238E27FC236}">
                <a16:creationId xmlns:a16="http://schemas.microsoft.com/office/drawing/2014/main" id="{8027F04B-E2CC-44F7-B673-5FEF0652495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367809" y="1700213"/>
            <a:ext cx="3456384" cy="4321176"/>
          </a:xfrm>
        </p:spPr>
        <p:txBody>
          <a:bodyPr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10" name="Content Placeholder">
            <a:extLst>
              <a:ext uri="{FF2B5EF4-FFF2-40B4-BE49-F238E27FC236}">
                <a16:creationId xmlns:a16="http://schemas.microsoft.com/office/drawing/2014/main" id="{8027F04B-E2CC-44F7-B673-5FEF0652495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040216" y="1700213"/>
            <a:ext cx="3456459" cy="4321176"/>
          </a:xfrm>
        </p:spPr>
        <p:txBody>
          <a:bodyPr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C8625436-5D03-4187-9F5F-F64CC5AF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5" name="Date Placeholder">
            <a:extLst>
              <a:ext uri="{FF2B5EF4-FFF2-40B4-BE49-F238E27FC236}">
                <a16:creationId xmlns:a16="http://schemas.microsoft.com/office/drawing/2014/main" id="{6F2E0CD4-DFD8-4F78-9BA4-344975000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119DD-E38D-43E3-AA33-648141A49E45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415D890-197F-4B00-AD06-085AD5229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367309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B2C8030-1F07-437E-A9D0-BE64BA17BE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8" name="Content Placeholder">
            <a:extLst>
              <a:ext uri="{FF2B5EF4-FFF2-40B4-BE49-F238E27FC236}">
                <a16:creationId xmlns:a16="http://schemas.microsoft.com/office/drawing/2014/main" id="{432B609D-A0FB-4053-91EE-C81E45C2FC4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5326" y="1700213"/>
            <a:ext cx="3456458" cy="4321176"/>
          </a:xfrm>
          <a:solidFill>
            <a:schemeClr val="bg1">
              <a:lumMod val="95000"/>
            </a:schemeClr>
          </a:solidFill>
        </p:spPr>
        <p:txBody>
          <a:bodyPr lIns="180000" tIns="144000" rIns="180000" bIns="180000"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9" name="Content Placeholder">
            <a:extLst>
              <a:ext uri="{FF2B5EF4-FFF2-40B4-BE49-F238E27FC236}">
                <a16:creationId xmlns:a16="http://schemas.microsoft.com/office/drawing/2014/main" id="{8027F04B-E2CC-44F7-B673-5FEF0652495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367809" y="1700213"/>
            <a:ext cx="3456384" cy="4321176"/>
          </a:xfrm>
          <a:solidFill>
            <a:schemeClr val="bg1">
              <a:lumMod val="95000"/>
            </a:schemeClr>
          </a:solidFill>
        </p:spPr>
        <p:txBody>
          <a:bodyPr lIns="180000" tIns="144000" rIns="180000" bIns="180000"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10" name="Content Placeholder">
            <a:extLst>
              <a:ext uri="{FF2B5EF4-FFF2-40B4-BE49-F238E27FC236}">
                <a16:creationId xmlns:a16="http://schemas.microsoft.com/office/drawing/2014/main" id="{8027F04B-E2CC-44F7-B673-5FEF0652495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040216" y="1700213"/>
            <a:ext cx="3456459" cy="4321176"/>
          </a:xfrm>
          <a:solidFill>
            <a:schemeClr val="bg1">
              <a:lumMod val="95000"/>
            </a:schemeClr>
          </a:solidFill>
        </p:spPr>
        <p:txBody>
          <a:bodyPr lIns="180000" tIns="144000" rIns="180000" bIns="180000"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C8625436-5D03-4187-9F5F-F64CC5AF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5" name="Date Placeholder">
            <a:extLst>
              <a:ext uri="{FF2B5EF4-FFF2-40B4-BE49-F238E27FC236}">
                <a16:creationId xmlns:a16="http://schemas.microsoft.com/office/drawing/2014/main" id="{6F2E0CD4-DFD8-4F78-9BA4-344975000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119DD-E38D-43E3-AA33-648141A49E45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415D890-197F-4B00-AD06-085AD5229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3003828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3" name="Text Placeholde">
            <a:extLst>
              <a:ext uri="{FF2B5EF4-FFF2-40B4-BE49-F238E27FC236}">
                <a16:creationId xmlns:a16="http://schemas.microsoft.com/office/drawing/2014/main" id="{BE64F6FB-DC23-499E-A066-240EB7C5333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6" y="1700213"/>
            <a:ext cx="3456458" cy="648667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1" u="none" spc="0" baseline="0">
                <a:uFill>
                  <a:solidFill>
                    <a:schemeClr val="accent1"/>
                  </a:solidFill>
                </a:u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4" name="Content Placeholder">
            <a:extLst>
              <a:ext uri="{FF2B5EF4-FFF2-40B4-BE49-F238E27FC236}">
                <a16:creationId xmlns:a16="http://schemas.microsoft.com/office/drawing/2014/main" id="{432B609D-A0FB-4053-91EE-C81E45C2FC4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5326" y="2348881"/>
            <a:ext cx="3456458" cy="367250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9F4A5691-EC5D-4665-ABFA-F3008694E6D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367809" y="1700213"/>
            <a:ext cx="3456384" cy="648667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1" u="none" spc="0" baseline="0">
                <a:uFill>
                  <a:solidFill>
                    <a:schemeClr val="accent1"/>
                  </a:solidFill>
                </a:u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6" name="Content Placeholder">
            <a:extLst>
              <a:ext uri="{FF2B5EF4-FFF2-40B4-BE49-F238E27FC236}">
                <a16:creationId xmlns:a16="http://schemas.microsoft.com/office/drawing/2014/main" id="{8027F04B-E2CC-44F7-B673-5FEF0652495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367809" y="2348881"/>
            <a:ext cx="3456384" cy="367250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14" name="Text Placeholder">
            <a:extLst>
              <a:ext uri="{FF2B5EF4-FFF2-40B4-BE49-F238E27FC236}">
                <a16:creationId xmlns:a16="http://schemas.microsoft.com/office/drawing/2014/main" id="{9F4A5691-EC5D-4665-ABFA-F3008694E6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40216" y="1700213"/>
            <a:ext cx="3456459" cy="648667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1" u="none" spc="0" baseline="0">
                <a:uFill>
                  <a:solidFill>
                    <a:schemeClr val="accent1"/>
                  </a:solidFill>
                </a:u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15" name="Content Placeholder">
            <a:extLst>
              <a:ext uri="{FF2B5EF4-FFF2-40B4-BE49-F238E27FC236}">
                <a16:creationId xmlns:a16="http://schemas.microsoft.com/office/drawing/2014/main" id="{8027F04B-E2CC-44F7-B673-5FEF0652495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040216" y="2348881"/>
            <a:ext cx="3456459" cy="367250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192170F0-56D4-4EC3-A698-180903B77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7" name="Date Placeholder">
            <a:extLst>
              <a:ext uri="{FF2B5EF4-FFF2-40B4-BE49-F238E27FC236}">
                <a16:creationId xmlns:a16="http://schemas.microsoft.com/office/drawing/2014/main" id="{8E2C3A2D-6EB1-4127-8DBF-A86A8F28B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15DF0-A0A5-4CFA-860D-57FCD1CECE37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9E0E1E16-66D3-48FE-B5B8-CC355CE6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400245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oxes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2" name="Text Placeholder">
            <a:extLst>
              <a:ext uri="{FF2B5EF4-FFF2-40B4-BE49-F238E27FC236}">
                <a16:creationId xmlns:a16="http://schemas.microsoft.com/office/drawing/2014/main" id="{DA828A32-2773-69F5-F39C-D1E224C6BF9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6" y="1700213"/>
            <a:ext cx="3456458" cy="648667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1" u="none" spc="0" baseline="0">
                <a:uFill>
                  <a:solidFill>
                    <a:schemeClr val="accent1"/>
                  </a:solidFill>
                </a:u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4" name="Content Placeholder ">
            <a:extLst>
              <a:ext uri="{FF2B5EF4-FFF2-40B4-BE49-F238E27FC236}">
                <a16:creationId xmlns:a16="http://schemas.microsoft.com/office/drawing/2014/main" id="{432B609D-A0FB-4053-91EE-C81E45C2FC4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5326" y="2348881"/>
            <a:ext cx="3456458" cy="3672508"/>
          </a:xfrm>
          <a:solidFill>
            <a:schemeClr val="bg1">
              <a:lumMod val="95000"/>
            </a:schemeClr>
          </a:solidFill>
        </p:spPr>
        <p:txBody>
          <a:bodyPr lIns="180000" tIns="144000" rIns="180000" bIns="18000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11" name="Text Placeholder">
            <a:extLst>
              <a:ext uri="{FF2B5EF4-FFF2-40B4-BE49-F238E27FC236}">
                <a16:creationId xmlns:a16="http://schemas.microsoft.com/office/drawing/2014/main" id="{768282F4-40FB-2D23-FF8F-0CA903C3100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367809" y="1700213"/>
            <a:ext cx="3456384" cy="648667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1" u="none" spc="0" baseline="0">
                <a:uFill>
                  <a:solidFill>
                    <a:schemeClr val="accent1"/>
                  </a:solidFill>
                </a:u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6" name="Content Placeholder">
            <a:extLst>
              <a:ext uri="{FF2B5EF4-FFF2-40B4-BE49-F238E27FC236}">
                <a16:creationId xmlns:a16="http://schemas.microsoft.com/office/drawing/2014/main" id="{8027F04B-E2CC-44F7-B673-5FEF0652495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367809" y="2348881"/>
            <a:ext cx="3456384" cy="3672508"/>
          </a:xfrm>
          <a:solidFill>
            <a:schemeClr val="bg1">
              <a:lumMod val="95000"/>
            </a:schemeClr>
          </a:solidFill>
        </p:spPr>
        <p:txBody>
          <a:bodyPr lIns="180000" tIns="144000" rIns="180000" bIns="18000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12" name="Text Placeholder">
            <a:extLst>
              <a:ext uri="{FF2B5EF4-FFF2-40B4-BE49-F238E27FC236}">
                <a16:creationId xmlns:a16="http://schemas.microsoft.com/office/drawing/2014/main" id="{3DF622BD-C558-BC73-0AB9-FEB9840AE1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40216" y="1700213"/>
            <a:ext cx="3456459" cy="648667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1" u="none" spc="0" baseline="0">
                <a:uFill>
                  <a:solidFill>
                    <a:schemeClr val="accent1"/>
                  </a:solidFill>
                </a:u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15" name="Content Placeholder">
            <a:extLst>
              <a:ext uri="{FF2B5EF4-FFF2-40B4-BE49-F238E27FC236}">
                <a16:creationId xmlns:a16="http://schemas.microsoft.com/office/drawing/2014/main" id="{8027F04B-E2CC-44F7-B673-5FEF0652495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040216" y="2348881"/>
            <a:ext cx="3456459" cy="3672508"/>
          </a:xfrm>
          <a:solidFill>
            <a:schemeClr val="bg1">
              <a:lumMod val="95000"/>
            </a:schemeClr>
          </a:solidFill>
        </p:spPr>
        <p:txBody>
          <a:bodyPr lIns="180000" tIns="144000" rIns="180000" bIns="18000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192170F0-56D4-4EC3-A698-180903B77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7" name="Date Placeholder">
            <a:extLst>
              <a:ext uri="{FF2B5EF4-FFF2-40B4-BE49-F238E27FC236}">
                <a16:creationId xmlns:a16="http://schemas.microsoft.com/office/drawing/2014/main" id="{8E2C3A2D-6EB1-4127-8DBF-A86A8F28B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15DF0-A0A5-4CFA-860D-57FCD1CECE37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9E0E1E16-66D3-48FE-B5B8-CC355CE6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3502357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and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B2C8030-1F07-437E-A9D0-BE64BA17BE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3" name="Content Placeholder ">
            <a:extLst>
              <a:ext uri="{FF2B5EF4-FFF2-40B4-BE49-F238E27FC236}">
                <a16:creationId xmlns:a16="http://schemas.microsoft.com/office/drawing/2014/main" id="{E496CAAC-AE9F-4D53-8108-94C1561F774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95325" y="1700213"/>
            <a:ext cx="5256659" cy="4321175"/>
          </a:xfrm>
        </p:spPr>
        <p:txBody>
          <a:bodyPr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9" name="Picture Placeholder" descr="This is an empty placeholder for a picture. You can insert a picture here."/>
          <p:cNvSpPr>
            <a:spLocks noGrp="1"/>
          </p:cNvSpPr>
          <p:nvPr>
            <p:ph type="pic" sz="quarter" idx="13" hasCustomPrompt="1"/>
          </p:nvPr>
        </p:nvSpPr>
        <p:spPr>
          <a:xfrm>
            <a:off x="6240463" y="1700213"/>
            <a:ext cx="5256212" cy="432117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C8625436-5D03-4187-9F5F-F64CC5AF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5" name="Date Placeholder">
            <a:extLst>
              <a:ext uri="{FF2B5EF4-FFF2-40B4-BE49-F238E27FC236}">
                <a16:creationId xmlns:a16="http://schemas.microsoft.com/office/drawing/2014/main" id="{6F2E0CD4-DFD8-4F78-9BA4-344975000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33E83-5A45-4897-875C-0149FFB092DA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415D890-197F-4B00-AD06-085AD5229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400883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and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B2C8030-1F07-437E-A9D0-BE64BA17BE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9" name="Picture Placeholder" descr="This is an empty placeholder for a picture. You can insert a picture here."/>
          <p:cNvSpPr>
            <a:spLocks noGrp="1"/>
          </p:cNvSpPr>
          <p:nvPr>
            <p:ph type="pic" sz="quarter" idx="13" hasCustomPrompt="1"/>
          </p:nvPr>
        </p:nvSpPr>
        <p:spPr>
          <a:xfrm>
            <a:off x="695324" y="1700213"/>
            <a:ext cx="5256660" cy="432117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E496CAAC-AE9F-4D53-8108-94C1561F774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40016" y="1700213"/>
            <a:ext cx="5256659" cy="4321175"/>
          </a:xfrm>
        </p:spPr>
        <p:txBody>
          <a:bodyPr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C8625436-5D03-4187-9F5F-F64CC5AF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5" name="Date Placeholder">
            <a:extLst>
              <a:ext uri="{FF2B5EF4-FFF2-40B4-BE49-F238E27FC236}">
                <a16:creationId xmlns:a16="http://schemas.microsoft.com/office/drawing/2014/main" id="{6F2E0CD4-DFD8-4F78-9BA4-344975000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9C86-FBAD-4840-BEDA-DAB2DB179F6B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415D890-197F-4B00-AD06-085AD5229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29835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and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">
            <a:extLst>
              <a:ext uri="{FF2B5EF4-FFF2-40B4-BE49-F238E27FC236}">
                <a16:creationId xmlns:a16="http://schemas.microsoft.com/office/drawing/2014/main" id="{2B2C8030-1F07-437E-A9D0-BE64BA17BE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3861048"/>
            <a:ext cx="3455988" cy="2160340"/>
          </a:xfrm>
        </p:spPr>
        <p:txBody>
          <a:bodyPr anchor="t" anchorCtr="0"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52" name="Picture Placeholder" descr="This is an empty placeholder for a picture. You can insert a picture here.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2000" cy="3429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54" name="Content Placeholder">
            <a:extLst>
              <a:ext uri="{FF2B5EF4-FFF2-40B4-BE49-F238E27FC236}">
                <a16:creationId xmlns:a16="http://schemas.microsoft.com/office/drawing/2014/main" id="{E496CAAC-AE9F-4D53-8108-94C1561F774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7808" y="3861048"/>
            <a:ext cx="7128867" cy="2160340"/>
          </a:xfrm>
        </p:spPr>
        <p:txBody>
          <a:bodyPr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57" name="Slide Number Placeholder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55" name="Date Placeholder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BFB5FBF-460A-4338-9452-12A9AFD1D8DD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56" name="Footer Placehold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346922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and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B2C8030-1F07-437E-A9D0-BE64BA17BE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404813"/>
            <a:ext cx="5256659" cy="1007963"/>
          </a:xfrm>
        </p:spPr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E496CAAC-AE9F-4D53-8108-94C1561F774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95325" y="1700213"/>
            <a:ext cx="5256659" cy="4321175"/>
          </a:xfrm>
        </p:spPr>
        <p:txBody>
          <a:bodyPr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9" name="Picture Placeholder" descr="This is an empty placeholder for a picture. You can insert a picture here."/>
          <p:cNvSpPr>
            <a:spLocks noGrp="1"/>
          </p:cNvSpPr>
          <p:nvPr>
            <p:ph type="pic" sz="quarter" idx="13" hasCustomPrompt="1"/>
          </p:nvPr>
        </p:nvSpPr>
        <p:spPr>
          <a:xfrm>
            <a:off x="6240462" y="1"/>
            <a:ext cx="5951538" cy="602138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C8625436-5D03-4187-9F5F-F64CC5AF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5" name="Date Placeholder">
            <a:extLst>
              <a:ext uri="{FF2B5EF4-FFF2-40B4-BE49-F238E27FC236}">
                <a16:creationId xmlns:a16="http://schemas.microsoft.com/office/drawing/2014/main" id="{6F2E0CD4-DFD8-4F78-9BA4-344975000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87B66-C3D5-4991-B82B-5F1179F012B4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415D890-197F-4B00-AD06-085AD5229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156765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and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" descr="This is an empty placeholder for a picture. You can insert a picture here.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5951984" cy="602138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2B2C8030-1F07-437E-A9D0-BE64BA17BE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0016" y="404813"/>
            <a:ext cx="5256659" cy="1007963"/>
          </a:xfrm>
        </p:spPr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E496CAAC-AE9F-4D53-8108-94C1561F774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40016" y="1700213"/>
            <a:ext cx="5256659" cy="4321175"/>
          </a:xfrm>
        </p:spPr>
        <p:txBody>
          <a:bodyPr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C8625436-5D03-4187-9F5F-F64CC5AF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5" name="Date Placeholder">
            <a:extLst>
              <a:ext uri="{FF2B5EF4-FFF2-40B4-BE49-F238E27FC236}">
                <a16:creationId xmlns:a16="http://schemas.microsoft.com/office/drawing/2014/main" id="{6F2E0CD4-DFD8-4F78-9BA4-344975000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E2ADC-F388-4D2D-8C28-8C53914A987F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415D890-197F-4B00-AD06-085AD5229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223558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and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B2C8030-1F07-437E-A9D0-BE64BA17BE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404813"/>
            <a:ext cx="4800127" cy="1007963"/>
          </a:xfrm>
        </p:spPr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E496CAAC-AE9F-4D53-8108-94C1561F774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95325" y="1700213"/>
            <a:ext cx="5256659" cy="4321175"/>
          </a:xfrm>
        </p:spPr>
        <p:txBody>
          <a:bodyPr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62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9EDCE3E6-73F1-66E5-87A7-8BBBD3C028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99480" y="1"/>
            <a:ext cx="7192519" cy="5526088"/>
          </a:xfrm>
          <a:custGeom>
            <a:avLst/>
            <a:gdLst>
              <a:gd name="connsiteX0" fmla="*/ 0 w 7167119"/>
              <a:gd name="connsiteY0" fmla="*/ 0 h 6021388"/>
              <a:gd name="connsiteX1" fmla="*/ 7167119 w 7167119"/>
              <a:gd name="connsiteY1" fmla="*/ 0 h 6021388"/>
              <a:gd name="connsiteX2" fmla="*/ 7167119 w 7167119"/>
              <a:gd name="connsiteY2" fmla="*/ 3642320 h 6021388"/>
              <a:gd name="connsiteX3" fmla="*/ 4788052 w 7167119"/>
              <a:gd name="connsiteY3" fmla="*/ 6021388 h 6021388"/>
              <a:gd name="connsiteX4" fmla="*/ 0 w 7167119"/>
              <a:gd name="connsiteY4" fmla="*/ 6021388 h 6021388"/>
              <a:gd name="connsiteX0" fmla="*/ 0 w 7167119"/>
              <a:gd name="connsiteY0" fmla="*/ 0 h 6021388"/>
              <a:gd name="connsiteX1" fmla="*/ 7167119 w 7167119"/>
              <a:gd name="connsiteY1" fmla="*/ 0 h 6021388"/>
              <a:gd name="connsiteX2" fmla="*/ 7167119 w 7167119"/>
              <a:gd name="connsiteY2" fmla="*/ 3642320 h 6021388"/>
              <a:gd name="connsiteX3" fmla="*/ 5270652 w 7167119"/>
              <a:gd name="connsiteY3" fmla="*/ 5526088 h 6021388"/>
              <a:gd name="connsiteX4" fmla="*/ 0 w 7167119"/>
              <a:gd name="connsiteY4" fmla="*/ 6021388 h 6021388"/>
              <a:gd name="connsiteX5" fmla="*/ 0 w 7167119"/>
              <a:gd name="connsiteY5" fmla="*/ 0 h 6021388"/>
              <a:gd name="connsiteX0" fmla="*/ 25400 w 7192519"/>
              <a:gd name="connsiteY0" fmla="*/ 0 h 5526088"/>
              <a:gd name="connsiteX1" fmla="*/ 7192519 w 7192519"/>
              <a:gd name="connsiteY1" fmla="*/ 0 h 5526088"/>
              <a:gd name="connsiteX2" fmla="*/ 7192519 w 7192519"/>
              <a:gd name="connsiteY2" fmla="*/ 3642320 h 5526088"/>
              <a:gd name="connsiteX3" fmla="*/ 5296052 w 7192519"/>
              <a:gd name="connsiteY3" fmla="*/ 5526088 h 5526088"/>
              <a:gd name="connsiteX4" fmla="*/ 0 w 7192519"/>
              <a:gd name="connsiteY4" fmla="*/ 1588 h 5526088"/>
              <a:gd name="connsiteX5" fmla="*/ 25400 w 7192519"/>
              <a:gd name="connsiteY5" fmla="*/ 0 h 5526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92519" h="5526088">
                <a:moveTo>
                  <a:pt x="25400" y="0"/>
                </a:moveTo>
                <a:lnTo>
                  <a:pt x="7192519" y="0"/>
                </a:lnTo>
                <a:lnTo>
                  <a:pt x="7192519" y="3642320"/>
                </a:lnTo>
                <a:lnTo>
                  <a:pt x="5296052" y="5526088"/>
                </a:lnTo>
                <a:lnTo>
                  <a:pt x="0" y="1588"/>
                </a:lnTo>
                <a:lnTo>
                  <a:pt x="2540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Ins="1007999">
            <a:noAutofit/>
          </a:bodyPr>
          <a:lstStyle>
            <a:lvl1pPr marL="0" indent="0" algn="r">
              <a:buFontTx/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fi-FI" noProof="0" dirty="0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C8625436-5D03-4187-9F5F-F64CC5AF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5" name="Date Placeholder">
            <a:extLst>
              <a:ext uri="{FF2B5EF4-FFF2-40B4-BE49-F238E27FC236}">
                <a16:creationId xmlns:a16="http://schemas.microsoft.com/office/drawing/2014/main" id="{6F2E0CD4-DFD8-4F78-9BA4-344975000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87B66-C3D5-4991-B82B-5F1179F012B4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415D890-197F-4B00-AD06-085AD5229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182237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and Four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C4571D7-7F79-444C-905D-4A4732A6D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7" name="Content Placeholder">
            <a:extLst>
              <a:ext uri="{FF2B5EF4-FFF2-40B4-BE49-F238E27FC236}">
                <a16:creationId xmlns:a16="http://schemas.microsoft.com/office/drawing/2014/main" id="{39FF0923-AB62-B38A-F3AB-A75375FAE66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5326" y="1700213"/>
            <a:ext cx="3456458" cy="4321176"/>
          </a:xfrm>
        </p:spPr>
        <p:txBody>
          <a:bodyPr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6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E1DFB4C6-5D58-C989-B894-FA3DBD71BBD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367771" y="1700213"/>
            <a:ext cx="3456458" cy="205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8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AA74E3AA-BF58-91BC-CB5E-3F62AEC39FB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367771" y="3969388"/>
            <a:ext cx="3456458" cy="205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9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0B64B550-2418-8873-87CD-439CEA0DFFE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217" y="1700213"/>
            <a:ext cx="3456458" cy="205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12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4923E8D6-028E-6167-CB89-593CD25E68A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40217" y="3969388"/>
            <a:ext cx="3456458" cy="205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4B63A130-29E9-4A0D-A6E2-D7BCA31E4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FD25883F-D1DB-41CC-8D89-7BEEB26CC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A7F7-924F-41A1-BFE3-DCFE3FAA5FEB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A1A4DAF8-922B-40E0-9654-2336FE9FD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92170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C4571D7-7F79-444C-905D-4A4732A6D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7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DEA45A2C-950A-80FD-27F3-3CFCC7B9FCE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4" y="1700213"/>
            <a:ext cx="5292000" cy="432117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14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F2B2A4A9-C5B5-AC5A-C5DD-57D447FC9A1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4675" y="1700213"/>
            <a:ext cx="5292000" cy="205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15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5555B66C-F933-1C2B-D7F8-C05756653A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4675" y="3969388"/>
            <a:ext cx="5292000" cy="205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4B63A130-29E9-4A0D-A6E2-D7BCA31E4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FD25883F-D1DB-41CC-8D89-7BEEB26CC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A7F7-924F-41A1-BFE3-DCFE3FAA5FEB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A1A4DAF8-922B-40E0-9654-2336FE9FD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37188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C4571D7-7F79-444C-905D-4A4732A6D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7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DEA45A2C-950A-80FD-27F3-3CFCC7B9FCE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4" y="1700213"/>
            <a:ext cx="7200000" cy="432117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14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F2B2A4A9-C5B5-AC5A-C5DD-57D447FC9A1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92305" y="1700213"/>
            <a:ext cx="3404369" cy="205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15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5555B66C-F933-1C2B-D7F8-C05756653A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92305" y="3969388"/>
            <a:ext cx="3404369" cy="205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4B63A130-29E9-4A0D-A6E2-D7BCA31E4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FD25883F-D1DB-41CC-8D89-7BEEB26CC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A7F7-924F-41A1-BFE3-DCFE3FAA5FEB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A1A4DAF8-922B-40E0-9654-2336FE9FD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134769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C4571D7-7F79-444C-905D-4A4732A6D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6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E1DFB4C6-5D58-C989-B894-FA3DBD71BBD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95324" y="1700213"/>
            <a:ext cx="5292000" cy="205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8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AA74E3AA-BF58-91BC-CB5E-3F62AEC39FB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95324" y="3969388"/>
            <a:ext cx="5292000" cy="205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9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0B64B550-2418-8873-87CD-439CEA0DFFE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4675" y="1700213"/>
            <a:ext cx="5292000" cy="205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12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4923E8D6-028E-6167-CB89-593CD25E68A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4675" y="3969388"/>
            <a:ext cx="5292000" cy="205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4B63A130-29E9-4A0D-A6E2-D7BCA31E4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FD25883F-D1DB-41CC-8D89-7BEEB26CC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A7F7-924F-41A1-BFE3-DCFE3FAA5FEB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A1A4DAF8-922B-40E0-9654-2336FE9FD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166512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C4571D7-7F79-444C-905D-4A4732A6D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6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E1DFB4C6-5D58-C989-B894-FA3DBD71BBD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95324" y="1700211"/>
            <a:ext cx="2556000" cy="432117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7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CF4F4FDA-BE14-CB1D-7549-750A45778C8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443774" y="1700211"/>
            <a:ext cx="2556000" cy="432117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10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5951ACBB-EF58-0AD1-8F9E-25A476CA2AD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92224" y="1700211"/>
            <a:ext cx="2556000" cy="432117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11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57C8FD4E-3BA1-0523-DD1E-5DC807EF882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940675" y="1700211"/>
            <a:ext cx="2556000" cy="432117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4B63A130-29E9-4A0D-A6E2-D7BCA31E4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FD25883F-D1DB-41CC-8D89-7BEEB26CC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A7F7-924F-41A1-BFE3-DCFE3FAA5FEB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A1A4DAF8-922B-40E0-9654-2336FE9FD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323524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2000" cy="602138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C8625436-5D03-4187-9F5F-F64CC5AF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5" name="Date Placeholder">
            <a:extLst>
              <a:ext uri="{FF2B5EF4-FFF2-40B4-BE49-F238E27FC236}">
                <a16:creationId xmlns:a16="http://schemas.microsoft.com/office/drawing/2014/main" id="{6F2E0CD4-DFD8-4F78-9BA4-344975000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ECB6D-2BA4-41EC-94DB-B0FC1C13E8FC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415D890-197F-4B00-AD06-085AD5229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3129716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Margi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">
            <a:extLst>
              <a:ext uri="{FF2B5EF4-FFF2-40B4-BE49-F238E27FC236}">
                <a16:creationId xmlns:a16="http://schemas.microsoft.com/office/drawing/2014/main" id="{B80297EE-A3DE-7E65-29CB-4DABE79D21E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368" y="404813"/>
            <a:ext cx="11377264" cy="561657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C8625436-5D03-4187-9F5F-F64CC5AF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5" name="Date Placeholder">
            <a:extLst>
              <a:ext uri="{FF2B5EF4-FFF2-40B4-BE49-F238E27FC236}">
                <a16:creationId xmlns:a16="http://schemas.microsoft.com/office/drawing/2014/main" id="{6F2E0CD4-DFD8-4F78-9BA4-344975000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ECB6D-2BA4-41EC-94DB-B0FC1C13E8FC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6" name="Footer Placeholder ">
            <a:extLst>
              <a:ext uri="{FF2B5EF4-FFF2-40B4-BE49-F238E27FC236}">
                <a16:creationId xmlns:a16="http://schemas.microsoft.com/office/drawing/2014/main" id="{9415D890-197F-4B00-AD06-085AD5229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49674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C4571D7-7F79-444C-905D-4A4732A6D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4B63A130-29E9-4A0D-A6E2-D7BCA31E4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FD25883F-D1DB-41CC-8D89-7BEEB26CC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A7F7-924F-41A1-BFE3-DCFE3FAA5FEB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A1A4DAF8-922B-40E0-9654-2336FE9FD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7347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4B3D25DA-2CB9-463C-8D0C-C548366CC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2" name="Date Placeholder">
            <a:extLst>
              <a:ext uri="{FF2B5EF4-FFF2-40B4-BE49-F238E27FC236}">
                <a16:creationId xmlns:a16="http://schemas.microsoft.com/office/drawing/2014/main" id="{BFFEA974-4372-4BCD-95BF-9565C50D2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93D3D-F29A-4765-946F-16D931D48444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1693A5BD-5E8B-4256-B385-8C9D387D9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LUMA-keskus Pohjanmaa: Outi Kaarela ja Saara Lehto</a:t>
            </a:r>
          </a:p>
          <a:p>
            <a:r>
              <a:rPr lang="fi-FI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5316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hank You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F4718E0-569E-4B6E-AEE4-4C8E793C28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700214"/>
            <a:ext cx="10801350" cy="2736848"/>
          </a:xfrm>
        </p:spPr>
        <p:txBody>
          <a:bodyPr anchor="ctr" anchorCtr="0"/>
          <a:lstStyle>
            <a:lvl1pPr algn="ctr">
              <a:defRPr sz="4000" i="0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Klikkaa lisätäksesi </a:t>
            </a:r>
            <a:br>
              <a:rPr lang="fi-FI" noProof="0" dirty="0"/>
            </a:br>
            <a:r>
              <a:rPr lang="fi-FI" noProof="0" dirty="0"/>
              <a:t>kiitokset</a:t>
            </a:r>
            <a:endParaRPr lang="fi-FI" dirty="0"/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CE848DD9-C7FE-411C-91B2-749570B0C37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5" y="4725144"/>
            <a:ext cx="10801350" cy="1296244"/>
          </a:xfrm>
        </p:spPr>
        <p:txBody>
          <a:bodyPr>
            <a:normAutofit/>
          </a:bodyPr>
          <a:lstStyle>
            <a:lvl1pPr marL="0" indent="0" algn="ctr">
              <a:buNone/>
              <a:defRPr sz="1600" b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 dirty="0"/>
              <a:t>Yhteystiedot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EF5E469-C8DD-4A4D-B5C3-75EF7E839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9303D8-CE9C-49AC-9F81-52B15607579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A074A230-CC30-4769-8272-71E5B344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DDEB38D-DE28-4969-8901-32682FA143A4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BE7D8B3E-035B-460B-B2D1-3ABDE015F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Esittäjä  </a:t>
            </a: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D2AC83-D5C3-57A4-7628-1358EAED73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65577" y="6201360"/>
            <a:ext cx="1831023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9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Logo">
            <a:extLst>
              <a:ext uri="{FF2B5EF4-FFF2-40B4-BE49-F238E27FC236}">
                <a16:creationId xmlns:a16="http://schemas.microsoft.com/office/drawing/2014/main" id="{519FCC9F-A03A-CEFD-671F-4E9B710969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5325" y="478946"/>
            <a:ext cx="2340000" cy="598094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DF4718E0-569E-4B6E-AEE4-4C8E793C28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2010662"/>
            <a:ext cx="5400675" cy="2426400"/>
          </a:xfrm>
        </p:spPr>
        <p:txBody>
          <a:bodyPr anchor="ctr" anchorCtr="0"/>
          <a:lstStyle>
            <a:lvl1pPr algn="l">
              <a:defRPr sz="4000" i="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Klikkaa </a:t>
            </a:r>
            <a:br>
              <a:rPr lang="fi-FI" noProof="0"/>
            </a:br>
            <a:r>
              <a:rPr lang="fi-FI" noProof="0"/>
              <a:t>lisätäksesi </a:t>
            </a:r>
            <a:br>
              <a:rPr lang="fi-FI" noProof="0"/>
            </a:br>
            <a:r>
              <a:rPr lang="fi-FI" noProof="0"/>
              <a:t>kiitokset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CE848DD9-C7FE-411C-91B2-749570B0C37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5" y="4725144"/>
            <a:ext cx="5832673" cy="1080120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Yhteystiedot</a:t>
            </a:r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A074A230-CC30-4769-8272-71E5B344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DE0FD3-0041-42F2-A694-FB14C470685C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EF5E469-C8DD-4A4D-B5C3-75EF7E839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9303D8-CE9C-49AC-9F81-52B15607579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BE7D8B3E-035B-460B-B2D1-3ABDE015F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95550" y="6381328"/>
            <a:ext cx="5832673" cy="1432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Esittäjä  </a:t>
            </a:r>
          </a:p>
        </p:txBody>
      </p:sp>
      <p:pic>
        <p:nvPicPr>
          <p:cNvPr id="9" name="Picture" descr="A heart shaped yellow blue and black logo&#10;&#10;Description automatically generated">
            <a:extLst>
              <a:ext uri="{FF2B5EF4-FFF2-40B4-BE49-F238E27FC236}">
                <a16:creationId xmlns:a16="http://schemas.microsoft.com/office/drawing/2014/main" id="{D67FF51C-BA4D-1F20-A799-BF659329D7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" r="36998"/>
          <a:stretch/>
        </p:blipFill>
        <p:spPr>
          <a:xfrm>
            <a:off x="6652727" y="0"/>
            <a:ext cx="55392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27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ogo"/>
          <p:cNvGrpSpPr>
            <a:grpSpLocks noChangeAspect="1"/>
          </p:cNvGrpSpPr>
          <p:nvPr userDrawn="1"/>
        </p:nvGrpSpPr>
        <p:grpSpPr>
          <a:xfrm>
            <a:off x="3913784" y="2024429"/>
            <a:ext cx="4364432" cy="2592000"/>
            <a:chOff x="10382250" y="5664200"/>
            <a:chExt cx="1403350" cy="833438"/>
          </a:xfrm>
        </p:grpSpPr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11025188" y="5808663"/>
              <a:ext cx="52388" cy="104775"/>
            </a:xfrm>
            <a:custGeom>
              <a:avLst/>
              <a:gdLst>
                <a:gd name="T0" fmla="*/ 297 w 297"/>
                <a:gd name="T1" fmla="*/ 593 h 593"/>
                <a:gd name="T2" fmla="*/ 0 w 297"/>
                <a:gd name="T3" fmla="*/ 296 h 593"/>
                <a:gd name="T4" fmla="*/ 297 w 297"/>
                <a:gd name="T5" fmla="*/ 0 h 593"/>
                <a:gd name="T6" fmla="*/ 297 w 297"/>
                <a:gd name="T7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7" h="593">
                  <a:moveTo>
                    <a:pt x="297" y="593"/>
                  </a:moveTo>
                  <a:lnTo>
                    <a:pt x="0" y="296"/>
                  </a:lnTo>
                  <a:lnTo>
                    <a:pt x="297" y="0"/>
                  </a:lnTo>
                  <a:lnTo>
                    <a:pt x="297" y="593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10955338" y="5808663"/>
              <a:ext cx="52388" cy="104775"/>
            </a:xfrm>
            <a:custGeom>
              <a:avLst/>
              <a:gdLst>
                <a:gd name="T0" fmla="*/ 0 w 297"/>
                <a:gd name="T1" fmla="*/ 593 h 593"/>
                <a:gd name="T2" fmla="*/ 297 w 297"/>
                <a:gd name="T3" fmla="*/ 296 h 593"/>
                <a:gd name="T4" fmla="*/ 0 w 297"/>
                <a:gd name="T5" fmla="*/ 0 h 593"/>
                <a:gd name="T6" fmla="*/ 0 w 297"/>
                <a:gd name="T7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7" h="593">
                  <a:moveTo>
                    <a:pt x="0" y="593"/>
                  </a:moveTo>
                  <a:lnTo>
                    <a:pt x="297" y="296"/>
                  </a:lnTo>
                  <a:lnTo>
                    <a:pt x="0" y="0"/>
                  </a:lnTo>
                  <a:lnTo>
                    <a:pt x="0" y="593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0" name="Freeform 9"/>
            <p:cNvSpPr>
              <a:spLocks/>
            </p:cNvSpPr>
            <p:nvPr userDrawn="1"/>
          </p:nvSpPr>
          <p:spPr bwMode="auto">
            <a:xfrm>
              <a:off x="10963275" y="5799138"/>
              <a:ext cx="104775" cy="52388"/>
            </a:xfrm>
            <a:custGeom>
              <a:avLst/>
              <a:gdLst>
                <a:gd name="T0" fmla="*/ 0 w 593"/>
                <a:gd name="T1" fmla="*/ 0 h 297"/>
                <a:gd name="T2" fmla="*/ 296 w 593"/>
                <a:gd name="T3" fmla="*/ 297 h 297"/>
                <a:gd name="T4" fmla="*/ 593 w 593"/>
                <a:gd name="T5" fmla="*/ 0 h 297"/>
                <a:gd name="T6" fmla="*/ 0 w 593"/>
                <a:gd name="T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7">
                  <a:moveTo>
                    <a:pt x="0" y="0"/>
                  </a:moveTo>
                  <a:lnTo>
                    <a:pt x="296" y="297"/>
                  </a:lnTo>
                  <a:lnTo>
                    <a:pt x="5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1" name="Freeform 10"/>
            <p:cNvSpPr>
              <a:spLocks/>
            </p:cNvSpPr>
            <p:nvPr userDrawn="1"/>
          </p:nvSpPr>
          <p:spPr bwMode="auto">
            <a:xfrm>
              <a:off x="10963275" y="5868988"/>
              <a:ext cx="104775" cy="52388"/>
            </a:xfrm>
            <a:custGeom>
              <a:avLst/>
              <a:gdLst>
                <a:gd name="T0" fmla="*/ 0 w 593"/>
                <a:gd name="T1" fmla="*/ 297 h 297"/>
                <a:gd name="T2" fmla="*/ 296 w 593"/>
                <a:gd name="T3" fmla="*/ 0 h 297"/>
                <a:gd name="T4" fmla="*/ 593 w 593"/>
                <a:gd name="T5" fmla="*/ 297 h 297"/>
                <a:gd name="T6" fmla="*/ 0 w 593"/>
                <a:gd name="T7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7">
                  <a:moveTo>
                    <a:pt x="0" y="297"/>
                  </a:moveTo>
                  <a:lnTo>
                    <a:pt x="296" y="0"/>
                  </a:lnTo>
                  <a:lnTo>
                    <a:pt x="593" y="297"/>
                  </a:lnTo>
                  <a:lnTo>
                    <a:pt x="0" y="2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2" name="Freeform 11"/>
            <p:cNvSpPr>
              <a:spLocks/>
            </p:cNvSpPr>
            <p:nvPr userDrawn="1"/>
          </p:nvSpPr>
          <p:spPr bwMode="auto">
            <a:xfrm>
              <a:off x="11160125" y="5808663"/>
              <a:ext cx="52388" cy="104775"/>
            </a:xfrm>
            <a:custGeom>
              <a:avLst/>
              <a:gdLst>
                <a:gd name="T0" fmla="*/ 297 w 297"/>
                <a:gd name="T1" fmla="*/ 593 h 593"/>
                <a:gd name="T2" fmla="*/ 0 w 297"/>
                <a:gd name="T3" fmla="*/ 296 h 593"/>
                <a:gd name="T4" fmla="*/ 297 w 297"/>
                <a:gd name="T5" fmla="*/ 0 h 593"/>
                <a:gd name="T6" fmla="*/ 297 w 297"/>
                <a:gd name="T7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7" h="593">
                  <a:moveTo>
                    <a:pt x="297" y="593"/>
                  </a:moveTo>
                  <a:lnTo>
                    <a:pt x="0" y="296"/>
                  </a:lnTo>
                  <a:lnTo>
                    <a:pt x="297" y="0"/>
                  </a:lnTo>
                  <a:lnTo>
                    <a:pt x="297" y="593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3" name="Freeform 12"/>
            <p:cNvSpPr>
              <a:spLocks/>
            </p:cNvSpPr>
            <p:nvPr userDrawn="1"/>
          </p:nvSpPr>
          <p:spPr bwMode="auto">
            <a:xfrm>
              <a:off x="11090275" y="5808663"/>
              <a:ext cx="52388" cy="104775"/>
            </a:xfrm>
            <a:custGeom>
              <a:avLst/>
              <a:gdLst>
                <a:gd name="T0" fmla="*/ 0 w 297"/>
                <a:gd name="T1" fmla="*/ 593 h 593"/>
                <a:gd name="T2" fmla="*/ 297 w 297"/>
                <a:gd name="T3" fmla="*/ 296 h 593"/>
                <a:gd name="T4" fmla="*/ 0 w 297"/>
                <a:gd name="T5" fmla="*/ 0 h 593"/>
                <a:gd name="T6" fmla="*/ 0 w 297"/>
                <a:gd name="T7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7" h="593">
                  <a:moveTo>
                    <a:pt x="0" y="593"/>
                  </a:moveTo>
                  <a:lnTo>
                    <a:pt x="297" y="296"/>
                  </a:lnTo>
                  <a:lnTo>
                    <a:pt x="0" y="0"/>
                  </a:lnTo>
                  <a:lnTo>
                    <a:pt x="0" y="593"/>
                  </a:lnTo>
                  <a:close/>
                </a:path>
              </a:pathLst>
            </a:custGeom>
            <a:solidFill>
              <a:srgbClr val="F6A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4" name="Freeform 13"/>
            <p:cNvSpPr>
              <a:spLocks/>
            </p:cNvSpPr>
            <p:nvPr userDrawn="1"/>
          </p:nvSpPr>
          <p:spPr bwMode="auto">
            <a:xfrm>
              <a:off x="11098213" y="5799138"/>
              <a:ext cx="104775" cy="52388"/>
            </a:xfrm>
            <a:custGeom>
              <a:avLst/>
              <a:gdLst>
                <a:gd name="T0" fmla="*/ 0 w 593"/>
                <a:gd name="T1" fmla="*/ 0 h 297"/>
                <a:gd name="T2" fmla="*/ 297 w 593"/>
                <a:gd name="T3" fmla="*/ 297 h 297"/>
                <a:gd name="T4" fmla="*/ 593 w 593"/>
                <a:gd name="T5" fmla="*/ 0 h 297"/>
                <a:gd name="T6" fmla="*/ 0 w 593"/>
                <a:gd name="T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7">
                  <a:moveTo>
                    <a:pt x="0" y="0"/>
                  </a:moveTo>
                  <a:lnTo>
                    <a:pt x="297" y="297"/>
                  </a:lnTo>
                  <a:lnTo>
                    <a:pt x="5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5" name="Freeform 14"/>
            <p:cNvSpPr>
              <a:spLocks/>
            </p:cNvSpPr>
            <p:nvPr userDrawn="1"/>
          </p:nvSpPr>
          <p:spPr bwMode="auto">
            <a:xfrm>
              <a:off x="11098213" y="5868988"/>
              <a:ext cx="104775" cy="52388"/>
            </a:xfrm>
            <a:custGeom>
              <a:avLst/>
              <a:gdLst>
                <a:gd name="T0" fmla="*/ 0 w 593"/>
                <a:gd name="T1" fmla="*/ 297 h 297"/>
                <a:gd name="T2" fmla="*/ 297 w 593"/>
                <a:gd name="T3" fmla="*/ 0 h 297"/>
                <a:gd name="T4" fmla="*/ 593 w 593"/>
                <a:gd name="T5" fmla="*/ 297 h 297"/>
                <a:gd name="T6" fmla="*/ 0 w 593"/>
                <a:gd name="T7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7">
                  <a:moveTo>
                    <a:pt x="0" y="297"/>
                  </a:moveTo>
                  <a:lnTo>
                    <a:pt x="297" y="0"/>
                  </a:lnTo>
                  <a:lnTo>
                    <a:pt x="593" y="297"/>
                  </a:lnTo>
                  <a:lnTo>
                    <a:pt x="0" y="297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6" name="Freeform 15"/>
            <p:cNvSpPr>
              <a:spLocks/>
            </p:cNvSpPr>
            <p:nvPr userDrawn="1"/>
          </p:nvSpPr>
          <p:spPr bwMode="auto">
            <a:xfrm>
              <a:off x="11295063" y="5808663"/>
              <a:ext cx="52388" cy="104775"/>
            </a:xfrm>
            <a:custGeom>
              <a:avLst/>
              <a:gdLst>
                <a:gd name="T0" fmla="*/ 296 w 296"/>
                <a:gd name="T1" fmla="*/ 593 h 593"/>
                <a:gd name="T2" fmla="*/ 0 w 296"/>
                <a:gd name="T3" fmla="*/ 296 h 593"/>
                <a:gd name="T4" fmla="*/ 296 w 296"/>
                <a:gd name="T5" fmla="*/ 0 h 593"/>
                <a:gd name="T6" fmla="*/ 296 w 296"/>
                <a:gd name="T7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6" h="593">
                  <a:moveTo>
                    <a:pt x="296" y="593"/>
                  </a:moveTo>
                  <a:lnTo>
                    <a:pt x="0" y="296"/>
                  </a:lnTo>
                  <a:lnTo>
                    <a:pt x="296" y="0"/>
                  </a:lnTo>
                  <a:lnTo>
                    <a:pt x="296" y="593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7" name="Freeform 16"/>
            <p:cNvSpPr>
              <a:spLocks/>
            </p:cNvSpPr>
            <p:nvPr userDrawn="1"/>
          </p:nvSpPr>
          <p:spPr bwMode="auto">
            <a:xfrm>
              <a:off x="11225213" y="5808663"/>
              <a:ext cx="52388" cy="104775"/>
            </a:xfrm>
            <a:custGeom>
              <a:avLst/>
              <a:gdLst>
                <a:gd name="T0" fmla="*/ 0 w 296"/>
                <a:gd name="T1" fmla="*/ 593 h 593"/>
                <a:gd name="T2" fmla="*/ 296 w 296"/>
                <a:gd name="T3" fmla="*/ 296 h 593"/>
                <a:gd name="T4" fmla="*/ 0 w 296"/>
                <a:gd name="T5" fmla="*/ 0 h 593"/>
                <a:gd name="T6" fmla="*/ 0 w 296"/>
                <a:gd name="T7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6" h="593">
                  <a:moveTo>
                    <a:pt x="0" y="593"/>
                  </a:moveTo>
                  <a:lnTo>
                    <a:pt x="296" y="296"/>
                  </a:lnTo>
                  <a:lnTo>
                    <a:pt x="0" y="0"/>
                  </a:lnTo>
                  <a:lnTo>
                    <a:pt x="0" y="593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8" name="Freeform 17"/>
            <p:cNvSpPr>
              <a:spLocks/>
            </p:cNvSpPr>
            <p:nvPr userDrawn="1"/>
          </p:nvSpPr>
          <p:spPr bwMode="auto">
            <a:xfrm>
              <a:off x="11234738" y="5799138"/>
              <a:ext cx="104775" cy="52388"/>
            </a:xfrm>
            <a:custGeom>
              <a:avLst/>
              <a:gdLst>
                <a:gd name="T0" fmla="*/ 0 w 593"/>
                <a:gd name="T1" fmla="*/ 0 h 297"/>
                <a:gd name="T2" fmla="*/ 296 w 593"/>
                <a:gd name="T3" fmla="*/ 297 h 297"/>
                <a:gd name="T4" fmla="*/ 593 w 593"/>
                <a:gd name="T5" fmla="*/ 0 h 297"/>
                <a:gd name="T6" fmla="*/ 0 w 593"/>
                <a:gd name="T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7">
                  <a:moveTo>
                    <a:pt x="0" y="0"/>
                  </a:moveTo>
                  <a:lnTo>
                    <a:pt x="296" y="297"/>
                  </a:lnTo>
                  <a:lnTo>
                    <a:pt x="5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9" name="Freeform 18"/>
            <p:cNvSpPr>
              <a:spLocks/>
            </p:cNvSpPr>
            <p:nvPr userDrawn="1"/>
          </p:nvSpPr>
          <p:spPr bwMode="auto">
            <a:xfrm>
              <a:off x="11234738" y="5868988"/>
              <a:ext cx="104775" cy="52388"/>
            </a:xfrm>
            <a:custGeom>
              <a:avLst/>
              <a:gdLst>
                <a:gd name="T0" fmla="*/ 0 w 593"/>
                <a:gd name="T1" fmla="*/ 297 h 297"/>
                <a:gd name="T2" fmla="*/ 296 w 593"/>
                <a:gd name="T3" fmla="*/ 0 h 297"/>
                <a:gd name="T4" fmla="*/ 593 w 593"/>
                <a:gd name="T5" fmla="*/ 297 h 297"/>
                <a:gd name="T6" fmla="*/ 0 w 593"/>
                <a:gd name="T7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7">
                  <a:moveTo>
                    <a:pt x="0" y="297"/>
                  </a:moveTo>
                  <a:lnTo>
                    <a:pt x="296" y="0"/>
                  </a:lnTo>
                  <a:lnTo>
                    <a:pt x="593" y="297"/>
                  </a:lnTo>
                  <a:lnTo>
                    <a:pt x="0" y="297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20" name="Freeform 19"/>
            <p:cNvSpPr>
              <a:spLocks/>
            </p:cNvSpPr>
            <p:nvPr userDrawn="1"/>
          </p:nvSpPr>
          <p:spPr bwMode="auto">
            <a:xfrm>
              <a:off x="10890250" y="5808663"/>
              <a:ext cx="52388" cy="104775"/>
            </a:xfrm>
            <a:custGeom>
              <a:avLst/>
              <a:gdLst>
                <a:gd name="T0" fmla="*/ 296 w 296"/>
                <a:gd name="T1" fmla="*/ 593 h 593"/>
                <a:gd name="T2" fmla="*/ 0 w 296"/>
                <a:gd name="T3" fmla="*/ 296 h 593"/>
                <a:gd name="T4" fmla="*/ 296 w 296"/>
                <a:gd name="T5" fmla="*/ 0 h 593"/>
                <a:gd name="T6" fmla="*/ 296 w 296"/>
                <a:gd name="T7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6" h="593">
                  <a:moveTo>
                    <a:pt x="296" y="593"/>
                  </a:moveTo>
                  <a:lnTo>
                    <a:pt x="0" y="296"/>
                  </a:lnTo>
                  <a:lnTo>
                    <a:pt x="296" y="0"/>
                  </a:lnTo>
                  <a:lnTo>
                    <a:pt x="296" y="593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21" name="Freeform 20"/>
            <p:cNvSpPr>
              <a:spLocks/>
            </p:cNvSpPr>
            <p:nvPr userDrawn="1"/>
          </p:nvSpPr>
          <p:spPr bwMode="auto">
            <a:xfrm>
              <a:off x="10820400" y="5808663"/>
              <a:ext cx="50800" cy="104775"/>
            </a:xfrm>
            <a:custGeom>
              <a:avLst/>
              <a:gdLst>
                <a:gd name="T0" fmla="*/ 0 w 296"/>
                <a:gd name="T1" fmla="*/ 593 h 593"/>
                <a:gd name="T2" fmla="*/ 296 w 296"/>
                <a:gd name="T3" fmla="*/ 296 h 593"/>
                <a:gd name="T4" fmla="*/ 0 w 296"/>
                <a:gd name="T5" fmla="*/ 0 h 593"/>
                <a:gd name="T6" fmla="*/ 0 w 296"/>
                <a:gd name="T7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6" h="593">
                  <a:moveTo>
                    <a:pt x="0" y="593"/>
                  </a:moveTo>
                  <a:lnTo>
                    <a:pt x="296" y="296"/>
                  </a:lnTo>
                  <a:lnTo>
                    <a:pt x="0" y="0"/>
                  </a:lnTo>
                  <a:lnTo>
                    <a:pt x="0" y="593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22" name="Freeform 21"/>
            <p:cNvSpPr>
              <a:spLocks/>
            </p:cNvSpPr>
            <p:nvPr userDrawn="1"/>
          </p:nvSpPr>
          <p:spPr bwMode="auto">
            <a:xfrm>
              <a:off x="10828338" y="5799138"/>
              <a:ext cx="104775" cy="52388"/>
            </a:xfrm>
            <a:custGeom>
              <a:avLst/>
              <a:gdLst>
                <a:gd name="T0" fmla="*/ 0 w 593"/>
                <a:gd name="T1" fmla="*/ 0 h 297"/>
                <a:gd name="T2" fmla="*/ 296 w 593"/>
                <a:gd name="T3" fmla="*/ 297 h 297"/>
                <a:gd name="T4" fmla="*/ 593 w 593"/>
                <a:gd name="T5" fmla="*/ 0 h 297"/>
                <a:gd name="T6" fmla="*/ 0 w 593"/>
                <a:gd name="T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7">
                  <a:moveTo>
                    <a:pt x="0" y="0"/>
                  </a:moveTo>
                  <a:lnTo>
                    <a:pt x="296" y="297"/>
                  </a:lnTo>
                  <a:lnTo>
                    <a:pt x="5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A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23" name="Freeform 22"/>
            <p:cNvSpPr>
              <a:spLocks/>
            </p:cNvSpPr>
            <p:nvPr userDrawn="1"/>
          </p:nvSpPr>
          <p:spPr bwMode="auto">
            <a:xfrm>
              <a:off x="10828338" y="5868988"/>
              <a:ext cx="104775" cy="52388"/>
            </a:xfrm>
            <a:custGeom>
              <a:avLst/>
              <a:gdLst>
                <a:gd name="T0" fmla="*/ 0 w 593"/>
                <a:gd name="T1" fmla="*/ 297 h 297"/>
                <a:gd name="T2" fmla="*/ 296 w 593"/>
                <a:gd name="T3" fmla="*/ 0 h 297"/>
                <a:gd name="T4" fmla="*/ 593 w 593"/>
                <a:gd name="T5" fmla="*/ 297 h 297"/>
                <a:gd name="T6" fmla="*/ 0 w 593"/>
                <a:gd name="T7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7">
                  <a:moveTo>
                    <a:pt x="0" y="297"/>
                  </a:moveTo>
                  <a:lnTo>
                    <a:pt x="296" y="0"/>
                  </a:lnTo>
                  <a:lnTo>
                    <a:pt x="593" y="297"/>
                  </a:lnTo>
                  <a:lnTo>
                    <a:pt x="0" y="297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24" name="Freeform 23"/>
            <p:cNvSpPr>
              <a:spLocks/>
            </p:cNvSpPr>
            <p:nvPr userDrawn="1"/>
          </p:nvSpPr>
          <p:spPr bwMode="auto">
            <a:xfrm>
              <a:off x="10955338" y="5672138"/>
              <a:ext cx="52388" cy="104775"/>
            </a:xfrm>
            <a:custGeom>
              <a:avLst/>
              <a:gdLst>
                <a:gd name="T0" fmla="*/ 0 w 297"/>
                <a:gd name="T1" fmla="*/ 594 h 594"/>
                <a:gd name="T2" fmla="*/ 297 w 297"/>
                <a:gd name="T3" fmla="*/ 297 h 594"/>
                <a:gd name="T4" fmla="*/ 0 w 297"/>
                <a:gd name="T5" fmla="*/ 0 h 594"/>
                <a:gd name="T6" fmla="*/ 0 w 297"/>
                <a:gd name="T7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7" h="594">
                  <a:moveTo>
                    <a:pt x="0" y="594"/>
                  </a:moveTo>
                  <a:lnTo>
                    <a:pt x="297" y="297"/>
                  </a:lnTo>
                  <a:lnTo>
                    <a:pt x="0" y="0"/>
                  </a:lnTo>
                  <a:lnTo>
                    <a:pt x="0" y="594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25" name="Freeform 24"/>
            <p:cNvSpPr>
              <a:spLocks/>
            </p:cNvSpPr>
            <p:nvPr userDrawn="1"/>
          </p:nvSpPr>
          <p:spPr bwMode="auto">
            <a:xfrm>
              <a:off x="10963275" y="5734050"/>
              <a:ext cx="104775" cy="52388"/>
            </a:xfrm>
            <a:custGeom>
              <a:avLst/>
              <a:gdLst>
                <a:gd name="T0" fmla="*/ 0 w 593"/>
                <a:gd name="T1" fmla="*/ 298 h 298"/>
                <a:gd name="T2" fmla="*/ 296 w 593"/>
                <a:gd name="T3" fmla="*/ 0 h 298"/>
                <a:gd name="T4" fmla="*/ 593 w 593"/>
                <a:gd name="T5" fmla="*/ 298 h 298"/>
                <a:gd name="T6" fmla="*/ 0 w 593"/>
                <a:gd name="T7" fmla="*/ 298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8">
                  <a:moveTo>
                    <a:pt x="0" y="298"/>
                  </a:moveTo>
                  <a:lnTo>
                    <a:pt x="296" y="0"/>
                  </a:lnTo>
                  <a:lnTo>
                    <a:pt x="593" y="298"/>
                  </a:lnTo>
                  <a:lnTo>
                    <a:pt x="0" y="2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26" name="Freeform 25"/>
            <p:cNvSpPr>
              <a:spLocks/>
            </p:cNvSpPr>
            <p:nvPr userDrawn="1"/>
          </p:nvSpPr>
          <p:spPr bwMode="auto">
            <a:xfrm>
              <a:off x="11160125" y="5672138"/>
              <a:ext cx="52388" cy="104775"/>
            </a:xfrm>
            <a:custGeom>
              <a:avLst/>
              <a:gdLst>
                <a:gd name="T0" fmla="*/ 297 w 297"/>
                <a:gd name="T1" fmla="*/ 594 h 594"/>
                <a:gd name="T2" fmla="*/ 0 w 297"/>
                <a:gd name="T3" fmla="*/ 297 h 594"/>
                <a:gd name="T4" fmla="*/ 297 w 297"/>
                <a:gd name="T5" fmla="*/ 0 h 594"/>
                <a:gd name="T6" fmla="*/ 297 w 297"/>
                <a:gd name="T7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7" h="594">
                  <a:moveTo>
                    <a:pt x="297" y="594"/>
                  </a:moveTo>
                  <a:lnTo>
                    <a:pt x="0" y="297"/>
                  </a:lnTo>
                  <a:lnTo>
                    <a:pt x="297" y="0"/>
                  </a:lnTo>
                  <a:lnTo>
                    <a:pt x="297" y="594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27" name="Freeform 26"/>
            <p:cNvSpPr>
              <a:spLocks/>
            </p:cNvSpPr>
            <p:nvPr userDrawn="1"/>
          </p:nvSpPr>
          <p:spPr bwMode="auto">
            <a:xfrm>
              <a:off x="11090275" y="5672138"/>
              <a:ext cx="52388" cy="104775"/>
            </a:xfrm>
            <a:custGeom>
              <a:avLst/>
              <a:gdLst>
                <a:gd name="T0" fmla="*/ 0 w 297"/>
                <a:gd name="T1" fmla="*/ 594 h 594"/>
                <a:gd name="T2" fmla="*/ 297 w 297"/>
                <a:gd name="T3" fmla="*/ 297 h 594"/>
                <a:gd name="T4" fmla="*/ 0 w 297"/>
                <a:gd name="T5" fmla="*/ 0 h 594"/>
                <a:gd name="T6" fmla="*/ 0 w 297"/>
                <a:gd name="T7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7" h="594">
                  <a:moveTo>
                    <a:pt x="0" y="594"/>
                  </a:moveTo>
                  <a:lnTo>
                    <a:pt x="297" y="297"/>
                  </a:lnTo>
                  <a:lnTo>
                    <a:pt x="0" y="0"/>
                  </a:lnTo>
                  <a:lnTo>
                    <a:pt x="0" y="594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28" name="Freeform 27"/>
            <p:cNvSpPr>
              <a:spLocks/>
            </p:cNvSpPr>
            <p:nvPr userDrawn="1"/>
          </p:nvSpPr>
          <p:spPr bwMode="auto">
            <a:xfrm>
              <a:off x="11098213" y="5664200"/>
              <a:ext cx="104775" cy="52388"/>
            </a:xfrm>
            <a:custGeom>
              <a:avLst/>
              <a:gdLst>
                <a:gd name="T0" fmla="*/ 0 w 593"/>
                <a:gd name="T1" fmla="*/ 0 h 297"/>
                <a:gd name="T2" fmla="*/ 297 w 593"/>
                <a:gd name="T3" fmla="*/ 297 h 297"/>
                <a:gd name="T4" fmla="*/ 593 w 593"/>
                <a:gd name="T5" fmla="*/ 0 h 297"/>
                <a:gd name="T6" fmla="*/ 0 w 593"/>
                <a:gd name="T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7">
                  <a:moveTo>
                    <a:pt x="0" y="0"/>
                  </a:moveTo>
                  <a:lnTo>
                    <a:pt x="297" y="297"/>
                  </a:lnTo>
                  <a:lnTo>
                    <a:pt x="5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29" name="Freeform 28"/>
            <p:cNvSpPr>
              <a:spLocks/>
            </p:cNvSpPr>
            <p:nvPr userDrawn="1"/>
          </p:nvSpPr>
          <p:spPr bwMode="auto">
            <a:xfrm>
              <a:off x="11098213" y="5734050"/>
              <a:ext cx="104775" cy="52388"/>
            </a:xfrm>
            <a:custGeom>
              <a:avLst/>
              <a:gdLst>
                <a:gd name="T0" fmla="*/ 0 w 593"/>
                <a:gd name="T1" fmla="*/ 298 h 298"/>
                <a:gd name="T2" fmla="*/ 297 w 593"/>
                <a:gd name="T3" fmla="*/ 0 h 298"/>
                <a:gd name="T4" fmla="*/ 593 w 593"/>
                <a:gd name="T5" fmla="*/ 298 h 298"/>
                <a:gd name="T6" fmla="*/ 0 w 593"/>
                <a:gd name="T7" fmla="*/ 298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8">
                  <a:moveTo>
                    <a:pt x="0" y="298"/>
                  </a:moveTo>
                  <a:lnTo>
                    <a:pt x="297" y="0"/>
                  </a:lnTo>
                  <a:lnTo>
                    <a:pt x="593" y="298"/>
                  </a:lnTo>
                  <a:lnTo>
                    <a:pt x="0" y="298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30" name="Freeform 29"/>
            <p:cNvSpPr>
              <a:spLocks/>
            </p:cNvSpPr>
            <p:nvPr userDrawn="1"/>
          </p:nvSpPr>
          <p:spPr bwMode="auto">
            <a:xfrm>
              <a:off x="11225213" y="5672138"/>
              <a:ext cx="52388" cy="104775"/>
            </a:xfrm>
            <a:custGeom>
              <a:avLst/>
              <a:gdLst>
                <a:gd name="T0" fmla="*/ 0 w 296"/>
                <a:gd name="T1" fmla="*/ 594 h 594"/>
                <a:gd name="T2" fmla="*/ 296 w 296"/>
                <a:gd name="T3" fmla="*/ 297 h 594"/>
                <a:gd name="T4" fmla="*/ 0 w 296"/>
                <a:gd name="T5" fmla="*/ 0 h 594"/>
                <a:gd name="T6" fmla="*/ 0 w 296"/>
                <a:gd name="T7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6" h="594">
                  <a:moveTo>
                    <a:pt x="0" y="594"/>
                  </a:moveTo>
                  <a:lnTo>
                    <a:pt x="296" y="297"/>
                  </a:lnTo>
                  <a:lnTo>
                    <a:pt x="0" y="0"/>
                  </a:lnTo>
                  <a:lnTo>
                    <a:pt x="0" y="594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31" name="Freeform 30"/>
            <p:cNvSpPr>
              <a:spLocks/>
            </p:cNvSpPr>
            <p:nvPr userDrawn="1"/>
          </p:nvSpPr>
          <p:spPr bwMode="auto">
            <a:xfrm>
              <a:off x="11234738" y="5734050"/>
              <a:ext cx="104775" cy="52388"/>
            </a:xfrm>
            <a:custGeom>
              <a:avLst/>
              <a:gdLst>
                <a:gd name="T0" fmla="*/ 0 w 593"/>
                <a:gd name="T1" fmla="*/ 298 h 298"/>
                <a:gd name="T2" fmla="*/ 296 w 593"/>
                <a:gd name="T3" fmla="*/ 0 h 298"/>
                <a:gd name="T4" fmla="*/ 593 w 593"/>
                <a:gd name="T5" fmla="*/ 298 h 298"/>
                <a:gd name="T6" fmla="*/ 0 w 593"/>
                <a:gd name="T7" fmla="*/ 298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8">
                  <a:moveTo>
                    <a:pt x="0" y="298"/>
                  </a:moveTo>
                  <a:lnTo>
                    <a:pt x="296" y="0"/>
                  </a:lnTo>
                  <a:lnTo>
                    <a:pt x="593" y="298"/>
                  </a:lnTo>
                  <a:lnTo>
                    <a:pt x="0" y="298"/>
                  </a:lnTo>
                  <a:close/>
                </a:path>
              </a:pathLst>
            </a:custGeom>
            <a:solidFill>
              <a:srgbClr val="F6A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32" name="Freeform 31"/>
            <p:cNvSpPr>
              <a:spLocks/>
            </p:cNvSpPr>
            <p:nvPr userDrawn="1"/>
          </p:nvSpPr>
          <p:spPr bwMode="auto">
            <a:xfrm>
              <a:off x="10890250" y="5672138"/>
              <a:ext cx="52388" cy="104775"/>
            </a:xfrm>
            <a:custGeom>
              <a:avLst/>
              <a:gdLst>
                <a:gd name="T0" fmla="*/ 296 w 296"/>
                <a:gd name="T1" fmla="*/ 594 h 594"/>
                <a:gd name="T2" fmla="*/ 0 w 296"/>
                <a:gd name="T3" fmla="*/ 297 h 594"/>
                <a:gd name="T4" fmla="*/ 296 w 296"/>
                <a:gd name="T5" fmla="*/ 0 h 594"/>
                <a:gd name="T6" fmla="*/ 296 w 296"/>
                <a:gd name="T7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6" h="594">
                  <a:moveTo>
                    <a:pt x="296" y="594"/>
                  </a:moveTo>
                  <a:lnTo>
                    <a:pt x="0" y="297"/>
                  </a:lnTo>
                  <a:lnTo>
                    <a:pt x="296" y="0"/>
                  </a:lnTo>
                  <a:lnTo>
                    <a:pt x="296" y="594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33" name="Freeform 32"/>
            <p:cNvSpPr>
              <a:spLocks/>
            </p:cNvSpPr>
            <p:nvPr userDrawn="1"/>
          </p:nvSpPr>
          <p:spPr bwMode="auto">
            <a:xfrm>
              <a:off x="10828338" y="5734050"/>
              <a:ext cx="104775" cy="52388"/>
            </a:xfrm>
            <a:custGeom>
              <a:avLst/>
              <a:gdLst>
                <a:gd name="T0" fmla="*/ 0 w 593"/>
                <a:gd name="T1" fmla="*/ 297 h 297"/>
                <a:gd name="T2" fmla="*/ 296 w 593"/>
                <a:gd name="T3" fmla="*/ 0 h 297"/>
                <a:gd name="T4" fmla="*/ 593 w 593"/>
                <a:gd name="T5" fmla="*/ 297 h 297"/>
                <a:gd name="T6" fmla="*/ 0 w 593"/>
                <a:gd name="T7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7">
                  <a:moveTo>
                    <a:pt x="0" y="297"/>
                  </a:moveTo>
                  <a:lnTo>
                    <a:pt x="296" y="0"/>
                  </a:lnTo>
                  <a:lnTo>
                    <a:pt x="593" y="297"/>
                  </a:lnTo>
                  <a:lnTo>
                    <a:pt x="0" y="297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34" name="Freeform 33"/>
            <p:cNvSpPr>
              <a:spLocks/>
            </p:cNvSpPr>
            <p:nvPr userDrawn="1"/>
          </p:nvSpPr>
          <p:spPr bwMode="auto">
            <a:xfrm>
              <a:off x="11025188" y="5943600"/>
              <a:ext cx="52388" cy="104775"/>
            </a:xfrm>
            <a:custGeom>
              <a:avLst/>
              <a:gdLst>
                <a:gd name="T0" fmla="*/ 297 w 297"/>
                <a:gd name="T1" fmla="*/ 594 h 594"/>
                <a:gd name="T2" fmla="*/ 0 w 297"/>
                <a:gd name="T3" fmla="*/ 297 h 594"/>
                <a:gd name="T4" fmla="*/ 297 w 297"/>
                <a:gd name="T5" fmla="*/ 0 h 594"/>
                <a:gd name="T6" fmla="*/ 297 w 297"/>
                <a:gd name="T7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7" h="594">
                  <a:moveTo>
                    <a:pt x="297" y="594"/>
                  </a:moveTo>
                  <a:lnTo>
                    <a:pt x="0" y="297"/>
                  </a:lnTo>
                  <a:lnTo>
                    <a:pt x="297" y="0"/>
                  </a:lnTo>
                  <a:lnTo>
                    <a:pt x="297" y="5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35" name="Freeform 34"/>
            <p:cNvSpPr>
              <a:spLocks/>
            </p:cNvSpPr>
            <p:nvPr userDrawn="1"/>
          </p:nvSpPr>
          <p:spPr bwMode="auto">
            <a:xfrm>
              <a:off x="10955338" y="5943600"/>
              <a:ext cx="52388" cy="104775"/>
            </a:xfrm>
            <a:custGeom>
              <a:avLst/>
              <a:gdLst>
                <a:gd name="T0" fmla="*/ 0 w 297"/>
                <a:gd name="T1" fmla="*/ 594 h 594"/>
                <a:gd name="T2" fmla="*/ 297 w 297"/>
                <a:gd name="T3" fmla="*/ 297 h 594"/>
                <a:gd name="T4" fmla="*/ 0 w 297"/>
                <a:gd name="T5" fmla="*/ 0 h 594"/>
                <a:gd name="T6" fmla="*/ 0 w 297"/>
                <a:gd name="T7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7" h="594">
                  <a:moveTo>
                    <a:pt x="0" y="594"/>
                  </a:moveTo>
                  <a:lnTo>
                    <a:pt x="297" y="297"/>
                  </a:lnTo>
                  <a:lnTo>
                    <a:pt x="0" y="0"/>
                  </a:lnTo>
                  <a:lnTo>
                    <a:pt x="0" y="594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36" name="Freeform 35"/>
            <p:cNvSpPr>
              <a:spLocks/>
            </p:cNvSpPr>
            <p:nvPr userDrawn="1"/>
          </p:nvSpPr>
          <p:spPr bwMode="auto">
            <a:xfrm>
              <a:off x="10963275" y="5934075"/>
              <a:ext cx="104775" cy="52388"/>
            </a:xfrm>
            <a:custGeom>
              <a:avLst/>
              <a:gdLst>
                <a:gd name="T0" fmla="*/ 0 w 593"/>
                <a:gd name="T1" fmla="*/ 0 h 296"/>
                <a:gd name="T2" fmla="*/ 296 w 593"/>
                <a:gd name="T3" fmla="*/ 296 h 296"/>
                <a:gd name="T4" fmla="*/ 593 w 593"/>
                <a:gd name="T5" fmla="*/ 0 h 296"/>
                <a:gd name="T6" fmla="*/ 0 w 593"/>
                <a:gd name="T7" fmla="*/ 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6">
                  <a:moveTo>
                    <a:pt x="0" y="0"/>
                  </a:moveTo>
                  <a:lnTo>
                    <a:pt x="296" y="296"/>
                  </a:lnTo>
                  <a:lnTo>
                    <a:pt x="5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37" name="Freeform 36"/>
            <p:cNvSpPr>
              <a:spLocks/>
            </p:cNvSpPr>
            <p:nvPr userDrawn="1"/>
          </p:nvSpPr>
          <p:spPr bwMode="auto">
            <a:xfrm>
              <a:off x="10963275" y="6005513"/>
              <a:ext cx="104775" cy="52388"/>
            </a:xfrm>
            <a:custGeom>
              <a:avLst/>
              <a:gdLst>
                <a:gd name="T0" fmla="*/ 0 w 593"/>
                <a:gd name="T1" fmla="*/ 297 h 297"/>
                <a:gd name="T2" fmla="*/ 296 w 593"/>
                <a:gd name="T3" fmla="*/ 0 h 297"/>
                <a:gd name="T4" fmla="*/ 593 w 593"/>
                <a:gd name="T5" fmla="*/ 297 h 297"/>
                <a:gd name="T6" fmla="*/ 0 w 593"/>
                <a:gd name="T7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7">
                  <a:moveTo>
                    <a:pt x="0" y="297"/>
                  </a:moveTo>
                  <a:lnTo>
                    <a:pt x="296" y="0"/>
                  </a:lnTo>
                  <a:lnTo>
                    <a:pt x="593" y="297"/>
                  </a:lnTo>
                  <a:lnTo>
                    <a:pt x="0" y="297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38" name="Freeform 37"/>
            <p:cNvSpPr>
              <a:spLocks/>
            </p:cNvSpPr>
            <p:nvPr userDrawn="1"/>
          </p:nvSpPr>
          <p:spPr bwMode="auto">
            <a:xfrm>
              <a:off x="11160125" y="5943600"/>
              <a:ext cx="52388" cy="104775"/>
            </a:xfrm>
            <a:custGeom>
              <a:avLst/>
              <a:gdLst>
                <a:gd name="T0" fmla="*/ 297 w 297"/>
                <a:gd name="T1" fmla="*/ 594 h 594"/>
                <a:gd name="T2" fmla="*/ 0 w 297"/>
                <a:gd name="T3" fmla="*/ 297 h 594"/>
                <a:gd name="T4" fmla="*/ 297 w 297"/>
                <a:gd name="T5" fmla="*/ 0 h 594"/>
                <a:gd name="T6" fmla="*/ 297 w 297"/>
                <a:gd name="T7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7" h="594">
                  <a:moveTo>
                    <a:pt x="297" y="594"/>
                  </a:moveTo>
                  <a:lnTo>
                    <a:pt x="0" y="297"/>
                  </a:lnTo>
                  <a:lnTo>
                    <a:pt x="297" y="0"/>
                  </a:lnTo>
                  <a:lnTo>
                    <a:pt x="297" y="594"/>
                  </a:lnTo>
                  <a:close/>
                </a:path>
              </a:pathLst>
            </a:custGeom>
            <a:solidFill>
              <a:srgbClr val="F6A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39" name="Freeform 38"/>
            <p:cNvSpPr>
              <a:spLocks/>
            </p:cNvSpPr>
            <p:nvPr userDrawn="1"/>
          </p:nvSpPr>
          <p:spPr bwMode="auto">
            <a:xfrm>
              <a:off x="11090275" y="5943600"/>
              <a:ext cx="52388" cy="104775"/>
            </a:xfrm>
            <a:custGeom>
              <a:avLst/>
              <a:gdLst>
                <a:gd name="T0" fmla="*/ 0 w 297"/>
                <a:gd name="T1" fmla="*/ 594 h 594"/>
                <a:gd name="T2" fmla="*/ 297 w 297"/>
                <a:gd name="T3" fmla="*/ 297 h 594"/>
                <a:gd name="T4" fmla="*/ 0 w 297"/>
                <a:gd name="T5" fmla="*/ 0 h 594"/>
                <a:gd name="T6" fmla="*/ 0 w 297"/>
                <a:gd name="T7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7" h="594">
                  <a:moveTo>
                    <a:pt x="0" y="594"/>
                  </a:moveTo>
                  <a:lnTo>
                    <a:pt x="297" y="297"/>
                  </a:lnTo>
                  <a:lnTo>
                    <a:pt x="0" y="0"/>
                  </a:lnTo>
                  <a:lnTo>
                    <a:pt x="0" y="594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40" name="Freeform 39"/>
            <p:cNvSpPr>
              <a:spLocks/>
            </p:cNvSpPr>
            <p:nvPr userDrawn="1"/>
          </p:nvSpPr>
          <p:spPr bwMode="auto">
            <a:xfrm>
              <a:off x="11098213" y="5934075"/>
              <a:ext cx="104775" cy="52388"/>
            </a:xfrm>
            <a:custGeom>
              <a:avLst/>
              <a:gdLst>
                <a:gd name="T0" fmla="*/ 0 w 593"/>
                <a:gd name="T1" fmla="*/ 0 h 296"/>
                <a:gd name="T2" fmla="*/ 297 w 593"/>
                <a:gd name="T3" fmla="*/ 296 h 296"/>
                <a:gd name="T4" fmla="*/ 593 w 593"/>
                <a:gd name="T5" fmla="*/ 0 h 296"/>
                <a:gd name="T6" fmla="*/ 0 w 593"/>
                <a:gd name="T7" fmla="*/ 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6">
                  <a:moveTo>
                    <a:pt x="0" y="0"/>
                  </a:moveTo>
                  <a:lnTo>
                    <a:pt x="297" y="296"/>
                  </a:lnTo>
                  <a:lnTo>
                    <a:pt x="5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41" name="Freeform 40"/>
            <p:cNvSpPr>
              <a:spLocks/>
            </p:cNvSpPr>
            <p:nvPr userDrawn="1"/>
          </p:nvSpPr>
          <p:spPr bwMode="auto">
            <a:xfrm>
              <a:off x="11098213" y="6005513"/>
              <a:ext cx="104775" cy="52388"/>
            </a:xfrm>
            <a:custGeom>
              <a:avLst/>
              <a:gdLst>
                <a:gd name="T0" fmla="*/ 0 w 593"/>
                <a:gd name="T1" fmla="*/ 297 h 297"/>
                <a:gd name="T2" fmla="*/ 297 w 593"/>
                <a:gd name="T3" fmla="*/ 0 h 297"/>
                <a:gd name="T4" fmla="*/ 593 w 593"/>
                <a:gd name="T5" fmla="*/ 297 h 297"/>
                <a:gd name="T6" fmla="*/ 0 w 593"/>
                <a:gd name="T7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7">
                  <a:moveTo>
                    <a:pt x="0" y="297"/>
                  </a:moveTo>
                  <a:lnTo>
                    <a:pt x="297" y="0"/>
                  </a:lnTo>
                  <a:lnTo>
                    <a:pt x="593" y="297"/>
                  </a:lnTo>
                  <a:lnTo>
                    <a:pt x="0" y="297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42" name="Freeform 41"/>
            <p:cNvSpPr>
              <a:spLocks/>
            </p:cNvSpPr>
            <p:nvPr userDrawn="1"/>
          </p:nvSpPr>
          <p:spPr bwMode="auto">
            <a:xfrm>
              <a:off x="11225213" y="5943600"/>
              <a:ext cx="52388" cy="104775"/>
            </a:xfrm>
            <a:custGeom>
              <a:avLst/>
              <a:gdLst>
                <a:gd name="T0" fmla="*/ 0 w 296"/>
                <a:gd name="T1" fmla="*/ 594 h 594"/>
                <a:gd name="T2" fmla="*/ 296 w 296"/>
                <a:gd name="T3" fmla="*/ 297 h 594"/>
                <a:gd name="T4" fmla="*/ 0 w 296"/>
                <a:gd name="T5" fmla="*/ 0 h 594"/>
                <a:gd name="T6" fmla="*/ 0 w 296"/>
                <a:gd name="T7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6" h="594">
                  <a:moveTo>
                    <a:pt x="0" y="594"/>
                  </a:moveTo>
                  <a:lnTo>
                    <a:pt x="296" y="297"/>
                  </a:lnTo>
                  <a:lnTo>
                    <a:pt x="0" y="0"/>
                  </a:lnTo>
                  <a:lnTo>
                    <a:pt x="0" y="594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43" name="Freeform 42"/>
            <p:cNvSpPr>
              <a:spLocks/>
            </p:cNvSpPr>
            <p:nvPr userDrawn="1"/>
          </p:nvSpPr>
          <p:spPr bwMode="auto">
            <a:xfrm>
              <a:off x="11234738" y="5934075"/>
              <a:ext cx="104775" cy="52388"/>
            </a:xfrm>
            <a:custGeom>
              <a:avLst/>
              <a:gdLst>
                <a:gd name="T0" fmla="*/ 0 w 593"/>
                <a:gd name="T1" fmla="*/ 0 h 296"/>
                <a:gd name="T2" fmla="*/ 296 w 593"/>
                <a:gd name="T3" fmla="*/ 296 h 296"/>
                <a:gd name="T4" fmla="*/ 593 w 593"/>
                <a:gd name="T5" fmla="*/ 0 h 296"/>
                <a:gd name="T6" fmla="*/ 0 w 593"/>
                <a:gd name="T7" fmla="*/ 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6">
                  <a:moveTo>
                    <a:pt x="0" y="0"/>
                  </a:moveTo>
                  <a:lnTo>
                    <a:pt x="296" y="296"/>
                  </a:lnTo>
                  <a:lnTo>
                    <a:pt x="5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44" name="Freeform 43"/>
            <p:cNvSpPr>
              <a:spLocks/>
            </p:cNvSpPr>
            <p:nvPr userDrawn="1"/>
          </p:nvSpPr>
          <p:spPr bwMode="auto">
            <a:xfrm>
              <a:off x="10890250" y="5943600"/>
              <a:ext cx="52388" cy="104775"/>
            </a:xfrm>
            <a:custGeom>
              <a:avLst/>
              <a:gdLst>
                <a:gd name="T0" fmla="*/ 296 w 296"/>
                <a:gd name="T1" fmla="*/ 594 h 594"/>
                <a:gd name="T2" fmla="*/ 0 w 296"/>
                <a:gd name="T3" fmla="*/ 297 h 594"/>
                <a:gd name="T4" fmla="*/ 296 w 296"/>
                <a:gd name="T5" fmla="*/ 0 h 594"/>
                <a:gd name="T6" fmla="*/ 296 w 296"/>
                <a:gd name="T7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6" h="594">
                  <a:moveTo>
                    <a:pt x="296" y="594"/>
                  </a:moveTo>
                  <a:lnTo>
                    <a:pt x="0" y="297"/>
                  </a:lnTo>
                  <a:lnTo>
                    <a:pt x="296" y="0"/>
                  </a:lnTo>
                  <a:lnTo>
                    <a:pt x="296" y="594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45" name="Freeform 44"/>
            <p:cNvSpPr>
              <a:spLocks/>
            </p:cNvSpPr>
            <p:nvPr userDrawn="1"/>
          </p:nvSpPr>
          <p:spPr bwMode="auto">
            <a:xfrm>
              <a:off x="10828338" y="5934075"/>
              <a:ext cx="104775" cy="52388"/>
            </a:xfrm>
            <a:custGeom>
              <a:avLst/>
              <a:gdLst>
                <a:gd name="T0" fmla="*/ 0 w 593"/>
                <a:gd name="T1" fmla="*/ 0 h 296"/>
                <a:gd name="T2" fmla="*/ 296 w 593"/>
                <a:gd name="T3" fmla="*/ 296 h 296"/>
                <a:gd name="T4" fmla="*/ 593 w 593"/>
                <a:gd name="T5" fmla="*/ 0 h 296"/>
                <a:gd name="T6" fmla="*/ 0 w 593"/>
                <a:gd name="T7" fmla="*/ 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6">
                  <a:moveTo>
                    <a:pt x="0" y="0"/>
                  </a:moveTo>
                  <a:lnTo>
                    <a:pt x="296" y="296"/>
                  </a:lnTo>
                  <a:lnTo>
                    <a:pt x="5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46" name="Freeform 45"/>
            <p:cNvSpPr>
              <a:spLocks/>
            </p:cNvSpPr>
            <p:nvPr userDrawn="1"/>
          </p:nvSpPr>
          <p:spPr bwMode="auto">
            <a:xfrm>
              <a:off x="11025188" y="6078538"/>
              <a:ext cx="52388" cy="104775"/>
            </a:xfrm>
            <a:custGeom>
              <a:avLst/>
              <a:gdLst>
                <a:gd name="T0" fmla="*/ 297 w 297"/>
                <a:gd name="T1" fmla="*/ 594 h 594"/>
                <a:gd name="T2" fmla="*/ 0 w 297"/>
                <a:gd name="T3" fmla="*/ 297 h 594"/>
                <a:gd name="T4" fmla="*/ 297 w 297"/>
                <a:gd name="T5" fmla="*/ 0 h 594"/>
                <a:gd name="T6" fmla="*/ 297 w 297"/>
                <a:gd name="T7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7" h="594">
                  <a:moveTo>
                    <a:pt x="297" y="594"/>
                  </a:moveTo>
                  <a:lnTo>
                    <a:pt x="0" y="297"/>
                  </a:lnTo>
                  <a:lnTo>
                    <a:pt x="297" y="0"/>
                  </a:lnTo>
                  <a:lnTo>
                    <a:pt x="297" y="594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47" name="Freeform 46"/>
            <p:cNvSpPr>
              <a:spLocks/>
            </p:cNvSpPr>
            <p:nvPr userDrawn="1"/>
          </p:nvSpPr>
          <p:spPr bwMode="auto">
            <a:xfrm>
              <a:off x="10963275" y="6070600"/>
              <a:ext cx="104775" cy="52388"/>
            </a:xfrm>
            <a:custGeom>
              <a:avLst/>
              <a:gdLst>
                <a:gd name="T0" fmla="*/ 0 w 593"/>
                <a:gd name="T1" fmla="*/ 0 h 297"/>
                <a:gd name="T2" fmla="*/ 296 w 593"/>
                <a:gd name="T3" fmla="*/ 297 h 297"/>
                <a:gd name="T4" fmla="*/ 593 w 593"/>
                <a:gd name="T5" fmla="*/ 0 h 297"/>
                <a:gd name="T6" fmla="*/ 0 w 593"/>
                <a:gd name="T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7">
                  <a:moveTo>
                    <a:pt x="0" y="0"/>
                  </a:moveTo>
                  <a:lnTo>
                    <a:pt x="296" y="297"/>
                  </a:lnTo>
                  <a:lnTo>
                    <a:pt x="5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48" name="Freeform 47"/>
            <p:cNvSpPr>
              <a:spLocks/>
            </p:cNvSpPr>
            <p:nvPr userDrawn="1"/>
          </p:nvSpPr>
          <p:spPr bwMode="auto">
            <a:xfrm>
              <a:off x="11090275" y="6078538"/>
              <a:ext cx="52388" cy="104775"/>
            </a:xfrm>
            <a:custGeom>
              <a:avLst/>
              <a:gdLst>
                <a:gd name="T0" fmla="*/ 0 w 297"/>
                <a:gd name="T1" fmla="*/ 594 h 594"/>
                <a:gd name="T2" fmla="*/ 297 w 297"/>
                <a:gd name="T3" fmla="*/ 297 h 594"/>
                <a:gd name="T4" fmla="*/ 0 w 297"/>
                <a:gd name="T5" fmla="*/ 0 h 594"/>
                <a:gd name="T6" fmla="*/ 0 w 297"/>
                <a:gd name="T7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7" h="594">
                  <a:moveTo>
                    <a:pt x="0" y="594"/>
                  </a:moveTo>
                  <a:lnTo>
                    <a:pt x="297" y="297"/>
                  </a:lnTo>
                  <a:lnTo>
                    <a:pt x="0" y="0"/>
                  </a:lnTo>
                  <a:lnTo>
                    <a:pt x="0" y="594"/>
                  </a:lnTo>
                  <a:close/>
                </a:path>
              </a:pathLst>
            </a:custGeom>
            <a:solidFill>
              <a:srgbClr val="F6A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49" name="Freeform 48"/>
            <p:cNvSpPr>
              <a:spLocks/>
            </p:cNvSpPr>
            <p:nvPr userDrawn="1"/>
          </p:nvSpPr>
          <p:spPr bwMode="auto">
            <a:xfrm>
              <a:off x="11098213" y="6070600"/>
              <a:ext cx="104775" cy="52388"/>
            </a:xfrm>
            <a:custGeom>
              <a:avLst/>
              <a:gdLst>
                <a:gd name="T0" fmla="*/ 0 w 593"/>
                <a:gd name="T1" fmla="*/ 0 h 297"/>
                <a:gd name="T2" fmla="*/ 297 w 593"/>
                <a:gd name="T3" fmla="*/ 297 h 297"/>
                <a:gd name="T4" fmla="*/ 593 w 593"/>
                <a:gd name="T5" fmla="*/ 0 h 297"/>
                <a:gd name="T6" fmla="*/ 0 w 593"/>
                <a:gd name="T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7">
                  <a:moveTo>
                    <a:pt x="0" y="0"/>
                  </a:moveTo>
                  <a:lnTo>
                    <a:pt x="297" y="297"/>
                  </a:lnTo>
                  <a:lnTo>
                    <a:pt x="5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50" name="Freeform 49"/>
            <p:cNvSpPr>
              <a:spLocks noEditPoints="1"/>
            </p:cNvSpPr>
            <p:nvPr userDrawn="1"/>
          </p:nvSpPr>
          <p:spPr bwMode="auto">
            <a:xfrm>
              <a:off x="10382250" y="6246813"/>
              <a:ext cx="1403350" cy="250825"/>
            </a:xfrm>
            <a:custGeom>
              <a:avLst/>
              <a:gdLst>
                <a:gd name="T0" fmla="*/ 1265 w 7954"/>
                <a:gd name="T1" fmla="*/ 1328 h 1420"/>
                <a:gd name="T2" fmla="*/ 1498 w 7954"/>
                <a:gd name="T3" fmla="*/ 1306 h 1420"/>
                <a:gd name="T4" fmla="*/ 2900 w 7954"/>
                <a:gd name="T5" fmla="*/ 1065 h 1420"/>
                <a:gd name="T6" fmla="*/ 2936 w 7954"/>
                <a:gd name="T7" fmla="*/ 1106 h 1420"/>
                <a:gd name="T8" fmla="*/ 3227 w 7954"/>
                <a:gd name="T9" fmla="*/ 1420 h 1420"/>
                <a:gd name="T10" fmla="*/ 3300 w 7954"/>
                <a:gd name="T11" fmla="*/ 1299 h 1420"/>
                <a:gd name="T12" fmla="*/ 3243 w 7954"/>
                <a:gd name="T13" fmla="*/ 1058 h 1420"/>
                <a:gd name="T14" fmla="*/ 3155 w 7954"/>
                <a:gd name="T15" fmla="*/ 1194 h 1420"/>
                <a:gd name="T16" fmla="*/ 4598 w 7954"/>
                <a:gd name="T17" fmla="*/ 1271 h 1420"/>
                <a:gd name="T18" fmla="*/ 4253 w 7954"/>
                <a:gd name="T19" fmla="*/ 1255 h 1420"/>
                <a:gd name="T20" fmla="*/ 4587 w 7954"/>
                <a:gd name="T21" fmla="*/ 1164 h 1420"/>
                <a:gd name="T22" fmla="*/ 4298 w 7954"/>
                <a:gd name="T23" fmla="*/ 1252 h 1420"/>
                <a:gd name="T24" fmla="*/ 4665 w 7954"/>
                <a:gd name="T25" fmla="*/ 1412 h 1420"/>
                <a:gd name="T26" fmla="*/ 6278 w 7954"/>
                <a:gd name="T27" fmla="*/ 1402 h 1420"/>
                <a:gd name="T28" fmla="*/ 6273 w 7954"/>
                <a:gd name="T29" fmla="*/ 1354 h 1420"/>
                <a:gd name="T30" fmla="*/ 6125 w 7954"/>
                <a:gd name="T31" fmla="*/ 1069 h 1420"/>
                <a:gd name="T32" fmla="*/ 6110 w 7954"/>
                <a:gd name="T33" fmla="*/ 1145 h 1420"/>
                <a:gd name="T34" fmla="*/ 7849 w 7954"/>
                <a:gd name="T35" fmla="*/ 430 h 1420"/>
                <a:gd name="T36" fmla="*/ 7487 w 7954"/>
                <a:gd name="T37" fmla="*/ 475 h 1420"/>
                <a:gd name="T38" fmla="*/ 7842 w 7954"/>
                <a:gd name="T39" fmla="*/ 590 h 1420"/>
                <a:gd name="T40" fmla="*/ 7523 w 7954"/>
                <a:gd name="T41" fmla="*/ 745 h 1420"/>
                <a:gd name="T42" fmla="*/ 7621 w 7954"/>
                <a:gd name="T43" fmla="*/ 221 h 1420"/>
                <a:gd name="T44" fmla="*/ 7138 w 7954"/>
                <a:gd name="T45" fmla="*/ 774 h 1420"/>
                <a:gd name="T46" fmla="*/ 7181 w 7954"/>
                <a:gd name="T47" fmla="*/ 699 h 1420"/>
                <a:gd name="T48" fmla="*/ 6459 w 7954"/>
                <a:gd name="T49" fmla="*/ 747 h 1420"/>
                <a:gd name="T50" fmla="*/ 6744 w 7954"/>
                <a:gd name="T51" fmla="*/ 585 h 1420"/>
                <a:gd name="T52" fmla="*/ 6462 w 7954"/>
                <a:gd name="T53" fmla="*/ 259 h 1420"/>
                <a:gd name="T54" fmla="*/ 6589 w 7954"/>
                <a:gd name="T55" fmla="*/ 294 h 1420"/>
                <a:gd name="T56" fmla="*/ 6823 w 7954"/>
                <a:gd name="T57" fmla="*/ 537 h 1420"/>
                <a:gd name="T58" fmla="*/ 6175 w 7954"/>
                <a:gd name="T59" fmla="*/ 42 h 1420"/>
                <a:gd name="T60" fmla="*/ 5875 w 7954"/>
                <a:gd name="T61" fmla="*/ 318 h 1420"/>
                <a:gd name="T62" fmla="*/ 5690 w 7954"/>
                <a:gd name="T63" fmla="*/ 675 h 1420"/>
                <a:gd name="T64" fmla="*/ 6030 w 7954"/>
                <a:gd name="T65" fmla="*/ 642 h 1420"/>
                <a:gd name="T66" fmla="*/ 5648 w 7954"/>
                <a:gd name="T67" fmla="*/ 270 h 1420"/>
                <a:gd name="T68" fmla="*/ 5314 w 7954"/>
                <a:gd name="T69" fmla="*/ 430 h 1420"/>
                <a:gd name="T70" fmla="*/ 4952 w 7954"/>
                <a:gd name="T71" fmla="*/ 475 h 1420"/>
                <a:gd name="T72" fmla="*/ 5303 w 7954"/>
                <a:gd name="T73" fmla="*/ 599 h 1420"/>
                <a:gd name="T74" fmla="*/ 5000 w 7954"/>
                <a:gd name="T75" fmla="*/ 751 h 1420"/>
                <a:gd name="T76" fmla="*/ 5070 w 7954"/>
                <a:gd name="T77" fmla="*/ 223 h 1420"/>
                <a:gd name="T78" fmla="*/ 4726 w 7954"/>
                <a:gd name="T79" fmla="*/ 104 h 1420"/>
                <a:gd name="T80" fmla="*/ 4743 w 7954"/>
                <a:gd name="T81" fmla="*/ 36 h 1420"/>
                <a:gd name="T82" fmla="*/ 3950 w 7954"/>
                <a:gd name="T83" fmla="*/ 860 h 1420"/>
                <a:gd name="T84" fmla="*/ 3114 w 7954"/>
                <a:gd name="T85" fmla="*/ 334 h 1420"/>
                <a:gd name="T86" fmla="*/ 3353 w 7954"/>
                <a:gd name="T87" fmla="*/ 252 h 1420"/>
                <a:gd name="T88" fmla="*/ 2478 w 7954"/>
                <a:gd name="T89" fmla="*/ 674 h 1420"/>
                <a:gd name="T90" fmla="*/ 2633 w 7954"/>
                <a:gd name="T91" fmla="*/ 768 h 1420"/>
                <a:gd name="T92" fmla="*/ 2436 w 7954"/>
                <a:gd name="T93" fmla="*/ 470 h 1420"/>
                <a:gd name="T94" fmla="*/ 2452 w 7954"/>
                <a:gd name="T95" fmla="*/ 355 h 1420"/>
                <a:gd name="T96" fmla="*/ 2820 w 7954"/>
                <a:gd name="T97" fmla="*/ 476 h 1420"/>
                <a:gd name="T98" fmla="*/ 1877 w 7954"/>
                <a:gd name="T99" fmla="*/ 650 h 1420"/>
                <a:gd name="T100" fmla="*/ 2028 w 7954"/>
                <a:gd name="T101" fmla="*/ 535 h 1420"/>
                <a:gd name="T102" fmla="*/ 1972 w 7954"/>
                <a:gd name="T103" fmla="*/ 222 h 1420"/>
                <a:gd name="T104" fmla="*/ 1922 w 7954"/>
                <a:gd name="T105" fmla="*/ 330 h 1420"/>
                <a:gd name="T106" fmla="*/ 2264 w 7954"/>
                <a:gd name="T107" fmla="*/ 613 h 1420"/>
                <a:gd name="T108" fmla="*/ 1534 w 7954"/>
                <a:gd name="T109" fmla="*/ 678 h 1420"/>
                <a:gd name="T110" fmla="*/ 1311 w 7954"/>
                <a:gd name="T111" fmla="*/ 749 h 1420"/>
                <a:gd name="T112" fmla="*/ 1609 w 7954"/>
                <a:gd name="T113" fmla="*/ 383 h 1420"/>
                <a:gd name="T114" fmla="*/ 1417 w 7954"/>
                <a:gd name="T115" fmla="*/ 223 h 1420"/>
                <a:gd name="T116" fmla="*/ 774 w 7954"/>
                <a:gd name="T117" fmla="*/ 554 h 1420"/>
                <a:gd name="T118" fmla="*/ 1037 w 7954"/>
                <a:gd name="T119" fmla="*/ 549 h 1420"/>
                <a:gd name="T120" fmla="*/ 664 w 7954"/>
                <a:gd name="T121" fmla="*/ 610 h 1420"/>
                <a:gd name="T122" fmla="*/ 932 w 7954"/>
                <a:gd name="T123" fmla="*/ 298 h 1420"/>
                <a:gd name="T124" fmla="*/ 1057 w 7954"/>
                <a:gd name="T125" fmla="*/ 263 h 1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954" h="1420">
                  <a:moveTo>
                    <a:pt x="1544" y="1267"/>
                  </a:moveTo>
                  <a:lnTo>
                    <a:pt x="1544" y="1282"/>
                  </a:lnTo>
                  <a:lnTo>
                    <a:pt x="1544" y="1297"/>
                  </a:lnTo>
                  <a:lnTo>
                    <a:pt x="1543" y="1304"/>
                  </a:lnTo>
                  <a:lnTo>
                    <a:pt x="1542" y="1311"/>
                  </a:lnTo>
                  <a:lnTo>
                    <a:pt x="1541" y="1318"/>
                  </a:lnTo>
                  <a:lnTo>
                    <a:pt x="1538" y="1326"/>
                  </a:lnTo>
                  <a:lnTo>
                    <a:pt x="1536" y="1333"/>
                  </a:lnTo>
                  <a:lnTo>
                    <a:pt x="1534" y="1339"/>
                  </a:lnTo>
                  <a:lnTo>
                    <a:pt x="1531" y="1346"/>
                  </a:lnTo>
                  <a:lnTo>
                    <a:pt x="1528" y="1352"/>
                  </a:lnTo>
                  <a:lnTo>
                    <a:pt x="1524" y="1359"/>
                  </a:lnTo>
                  <a:lnTo>
                    <a:pt x="1520" y="1366"/>
                  </a:lnTo>
                  <a:lnTo>
                    <a:pt x="1515" y="1372"/>
                  </a:lnTo>
                  <a:lnTo>
                    <a:pt x="1509" y="1378"/>
                  </a:lnTo>
                  <a:lnTo>
                    <a:pt x="1504" y="1383"/>
                  </a:lnTo>
                  <a:lnTo>
                    <a:pt x="1497" y="1388"/>
                  </a:lnTo>
                  <a:lnTo>
                    <a:pt x="1492" y="1392"/>
                  </a:lnTo>
                  <a:lnTo>
                    <a:pt x="1486" y="1396"/>
                  </a:lnTo>
                  <a:lnTo>
                    <a:pt x="1473" y="1404"/>
                  </a:lnTo>
                  <a:lnTo>
                    <a:pt x="1467" y="1407"/>
                  </a:lnTo>
                  <a:lnTo>
                    <a:pt x="1460" y="1409"/>
                  </a:lnTo>
                  <a:lnTo>
                    <a:pt x="1453" y="1412"/>
                  </a:lnTo>
                  <a:lnTo>
                    <a:pt x="1446" y="1414"/>
                  </a:lnTo>
                  <a:lnTo>
                    <a:pt x="1439" y="1415"/>
                  </a:lnTo>
                  <a:lnTo>
                    <a:pt x="1432" y="1417"/>
                  </a:lnTo>
                  <a:lnTo>
                    <a:pt x="1425" y="1418"/>
                  </a:lnTo>
                  <a:lnTo>
                    <a:pt x="1416" y="1419"/>
                  </a:lnTo>
                  <a:lnTo>
                    <a:pt x="1409" y="1419"/>
                  </a:lnTo>
                  <a:lnTo>
                    <a:pt x="1402" y="1419"/>
                  </a:lnTo>
                  <a:lnTo>
                    <a:pt x="1387" y="1419"/>
                  </a:lnTo>
                  <a:lnTo>
                    <a:pt x="1371" y="1417"/>
                  </a:lnTo>
                  <a:lnTo>
                    <a:pt x="1364" y="1416"/>
                  </a:lnTo>
                  <a:lnTo>
                    <a:pt x="1357" y="1414"/>
                  </a:lnTo>
                  <a:lnTo>
                    <a:pt x="1350" y="1412"/>
                  </a:lnTo>
                  <a:lnTo>
                    <a:pt x="1343" y="1410"/>
                  </a:lnTo>
                  <a:lnTo>
                    <a:pt x="1336" y="1407"/>
                  </a:lnTo>
                  <a:lnTo>
                    <a:pt x="1330" y="1404"/>
                  </a:lnTo>
                  <a:lnTo>
                    <a:pt x="1324" y="1400"/>
                  </a:lnTo>
                  <a:lnTo>
                    <a:pt x="1318" y="1396"/>
                  </a:lnTo>
                  <a:lnTo>
                    <a:pt x="1312" y="1392"/>
                  </a:lnTo>
                  <a:lnTo>
                    <a:pt x="1305" y="1388"/>
                  </a:lnTo>
                  <a:lnTo>
                    <a:pt x="1299" y="1383"/>
                  </a:lnTo>
                  <a:lnTo>
                    <a:pt x="1294" y="1378"/>
                  </a:lnTo>
                  <a:lnTo>
                    <a:pt x="1288" y="1372"/>
                  </a:lnTo>
                  <a:lnTo>
                    <a:pt x="1283" y="1365"/>
                  </a:lnTo>
                  <a:lnTo>
                    <a:pt x="1280" y="1360"/>
                  </a:lnTo>
                  <a:lnTo>
                    <a:pt x="1278" y="1357"/>
                  </a:lnTo>
                  <a:lnTo>
                    <a:pt x="1274" y="1350"/>
                  </a:lnTo>
                  <a:lnTo>
                    <a:pt x="1271" y="1343"/>
                  </a:lnTo>
                  <a:lnTo>
                    <a:pt x="1268" y="1335"/>
                  </a:lnTo>
                  <a:lnTo>
                    <a:pt x="1265" y="1328"/>
                  </a:lnTo>
                  <a:lnTo>
                    <a:pt x="1263" y="1320"/>
                  </a:lnTo>
                  <a:lnTo>
                    <a:pt x="1262" y="1313"/>
                  </a:lnTo>
                  <a:lnTo>
                    <a:pt x="1260" y="1306"/>
                  </a:lnTo>
                  <a:lnTo>
                    <a:pt x="1259" y="1292"/>
                  </a:lnTo>
                  <a:lnTo>
                    <a:pt x="1259" y="1278"/>
                  </a:lnTo>
                  <a:lnTo>
                    <a:pt x="1259" y="1265"/>
                  </a:lnTo>
                  <a:lnTo>
                    <a:pt x="1259" y="1064"/>
                  </a:lnTo>
                  <a:lnTo>
                    <a:pt x="1302" y="1064"/>
                  </a:lnTo>
                  <a:lnTo>
                    <a:pt x="1302" y="1261"/>
                  </a:lnTo>
                  <a:lnTo>
                    <a:pt x="1302" y="1273"/>
                  </a:lnTo>
                  <a:lnTo>
                    <a:pt x="1302" y="1285"/>
                  </a:lnTo>
                  <a:lnTo>
                    <a:pt x="1303" y="1298"/>
                  </a:lnTo>
                  <a:lnTo>
                    <a:pt x="1304" y="1303"/>
                  </a:lnTo>
                  <a:lnTo>
                    <a:pt x="1305" y="1309"/>
                  </a:lnTo>
                  <a:lnTo>
                    <a:pt x="1307" y="1315"/>
                  </a:lnTo>
                  <a:lnTo>
                    <a:pt x="1309" y="1321"/>
                  </a:lnTo>
                  <a:lnTo>
                    <a:pt x="1311" y="1327"/>
                  </a:lnTo>
                  <a:lnTo>
                    <a:pt x="1314" y="1333"/>
                  </a:lnTo>
                  <a:lnTo>
                    <a:pt x="1317" y="1338"/>
                  </a:lnTo>
                  <a:lnTo>
                    <a:pt x="1320" y="1343"/>
                  </a:lnTo>
                  <a:lnTo>
                    <a:pt x="1324" y="1348"/>
                  </a:lnTo>
                  <a:lnTo>
                    <a:pt x="1329" y="1353"/>
                  </a:lnTo>
                  <a:lnTo>
                    <a:pt x="1335" y="1359"/>
                  </a:lnTo>
                  <a:lnTo>
                    <a:pt x="1339" y="1362"/>
                  </a:lnTo>
                  <a:lnTo>
                    <a:pt x="1343" y="1366"/>
                  </a:lnTo>
                  <a:lnTo>
                    <a:pt x="1348" y="1368"/>
                  </a:lnTo>
                  <a:lnTo>
                    <a:pt x="1352" y="1370"/>
                  </a:lnTo>
                  <a:lnTo>
                    <a:pt x="1356" y="1372"/>
                  </a:lnTo>
                  <a:lnTo>
                    <a:pt x="1361" y="1374"/>
                  </a:lnTo>
                  <a:lnTo>
                    <a:pt x="1370" y="1377"/>
                  </a:lnTo>
                  <a:lnTo>
                    <a:pt x="1380" y="1379"/>
                  </a:lnTo>
                  <a:lnTo>
                    <a:pt x="1391" y="1380"/>
                  </a:lnTo>
                  <a:lnTo>
                    <a:pt x="1402" y="1381"/>
                  </a:lnTo>
                  <a:lnTo>
                    <a:pt x="1412" y="1380"/>
                  </a:lnTo>
                  <a:lnTo>
                    <a:pt x="1422" y="1379"/>
                  </a:lnTo>
                  <a:lnTo>
                    <a:pt x="1433" y="1377"/>
                  </a:lnTo>
                  <a:lnTo>
                    <a:pt x="1442" y="1375"/>
                  </a:lnTo>
                  <a:lnTo>
                    <a:pt x="1451" y="1371"/>
                  </a:lnTo>
                  <a:lnTo>
                    <a:pt x="1459" y="1367"/>
                  </a:lnTo>
                  <a:lnTo>
                    <a:pt x="1468" y="1361"/>
                  </a:lnTo>
                  <a:lnTo>
                    <a:pt x="1471" y="1358"/>
                  </a:lnTo>
                  <a:lnTo>
                    <a:pt x="1474" y="1355"/>
                  </a:lnTo>
                  <a:lnTo>
                    <a:pt x="1478" y="1351"/>
                  </a:lnTo>
                  <a:lnTo>
                    <a:pt x="1482" y="1346"/>
                  </a:lnTo>
                  <a:lnTo>
                    <a:pt x="1485" y="1342"/>
                  </a:lnTo>
                  <a:lnTo>
                    <a:pt x="1488" y="1337"/>
                  </a:lnTo>
                  <a:lnTo>
                    <a:pt x="1490" y="1333"/>
                  </a:lnTo>
                  <a:lnTo>
                    <a:pt x="1492" y="1328"/>
                  </a:lnTo>
                  <a:lnTo>
                    <a:pt x="1494" y="1322"/>
                  </a:lnTo>
                  <a:lnTo>
                    <a:pt x="1496" y="1317"/>
                  </a:lnTo>
                  <a:lnTo>
                    <a:pt x="1497" y="1311"/>
                  </a:lnTo>
                  <a:lnTo>
                    <a:pt x="1498" y="1306"/>
                  </a:lnTo>
                  <a:lnTo>
                    <a:pt x="1499" y="1294"/>
                  </a:lnTo>
                  <a:lnTo>
                    <a:pt x="1500" y="1281"/>
                  </a:lnTo>
                  <a:lnTo>
                    <a:pt x="1500" y="1267"/>
                  </a:lnTo>
                  <a:lnTo>
                    <a:pt x="1500" y="1064"/>
                  </a:lnTo>
                  <a:lnTo>
                    <a:pt x="1544" y="1064"/>
                  </a:lnTo>
                  <a:lnTo>
                    <a:pt x="1544" y="1267"/>
                  </a:lnTo>
                  <a:close/>
                  <a:moveTo>
                    <a:pt x="1906" y="1412"/>
                  </a:moveTo>
                  <a:lnTo>
                    <a:pt x="1864" y="1412"/>
                  </a:lnTo>
                  <a:lnTo>
                    <a:pt x="1661" y="1130"/>
                  </a:lnTo>
                  <a:lnTo>
                    <a:pt x="1661" y="1412"/>
                  </a:lnTo>
                  <a:lnTo>
                    <a:pt x="1621" y="1412"/>
                  </a:lnTo>
                  <a:lnTo>
                    <a:pt x="1621" y="1064"/>
                  </a:lnTo>
                  <a:lnTo>
                    <a:pt x="1665" y="1064"/>
                  </a:lnTo>
                  <a:lnTo>
                    <a:pt x="1866" y="1343"/>
                  </a:lnTo>
                  <a:lnTo>
                    <a:pt x="1866" y="1064"/>
                  </a:lnTo>
                  <a:lnTo>
                    <a:pt x="1906" y="1064"/>
                  </a:lnTo>
                  <a:lnTo>
                    <a:pt x="1906" y="1412"/>
                  </a:lnTo>
                  <a:close/>
                  <a:moveTo>
                    <a:pt x="2029" y="1064"/>
                  </a:moveTo>
                  <a:lnTo>
                    <a:pt x="2029" y="1412"/>
                  </a:lnTo>
                  <a:lnTo>
                    <a:pt x="1986" y="1412"/>
                  </a:lnTo>
                  <a:lnTo>
                    <a:pt x="1986" y="1064"/>
                  </a:lnTo>
                  <a:lnTo>
                    <a:pt x="2029" y="1064"/>
                  </a:lnTo>
                  <a:close/>
                  <a:moveTo>
                    <a:pt x="2400" y="1064"/>
                  </a:moveTo>
                  <a:lnTo>
                    <a:pt x="2261" y="1412"/>
                  </a:lnTo>
                  <a:lnTo>
                    <a:pt x="2215" y="1412"/>
                  </a:lnTo>
                  <a:lnTo>
                    <a:pt x="2075" y="1064"/>
                  </a:lnTo>
                  <a:lnTo>
                    <a:pt x="2122" y="1064"/>
                  </a:lnTo>
                  <a:lnTo>
                    <a:pt x="2238" y="1361"/>
                  </a:lnTo>
                  <a:lnTo>
                    <a:pt x="2354" y="1064"/>
                  </a:lnTo>
                  <a:lnTo>
                    <a:pt x="2400" y="1064"/>
                  </a:lnTo>
                  <a:close/>
                  <a:moveTo>
                    <a:pt x="2695" y="1412"/>
                  </a:moveTo>
                  <a:lnTo>
                    <a:pt x="2446" y="1412"/>
                  </a:lnTo>
                  <a:lnTo>
                    <a:pt x="2446" y="1064"/>
                  </a:lnTo>
                  <a:lnTo>
                    <a:pt x="2689" y="1064"/>
                  </a:lnTo>
                  <a:lnTo>
                    <a:pt x="2689" y="1102"/>
                  </a:lnTo>
                  <a:lnTo>
                    <a:pt x="2489" y="1102"/>
                  </a:lnTo>
                  <a:lnTo>
                    <a:pt x="2489" y="1217"/>
                  </a:lnTo>
                  <a:lnTo>
                    <a:pt x="2677" y="1217"/>
                  </a:lnTo>
                  <a:lnTo>
                    <a:pt x="2677" y="1254"/>
                  </a:lnTo>
                  <a:lnTo>
                    <a:pt x="2489" y="1254"/>
                  </a:lnTo>
                  <a:lnTo>
                    <a:pt x="2489" y="1374"/>
                  </a:lnTo>
                  <a:lnTo>
                    <a:pt x="2695" y="1374"/>
                  </a:lnTo>
                  <a:lnTo>
                    <a:pt x="2695" y="1412"/>
                  </a:lnTo>
                  <a:close/>
                  <a:moveTo>
                    <a:pt x="3044" y="1412"/>
                  </a:moveTo>
                  <a:lnTo>
                    <a:pt x="2993" y="1412"/>
                  </a:lnTo>
                  <a:lnTo>
                    <a:pt x="2889" y="1267"/>
                  </a:lnTo>
                  <a:lnTo>
                    <a:pt x="2803" y="1267"/>
                  </a:lnTo>
                  <a:lnTo>
                    <a:pt x="2803" y="1412"/>
                  </a:lnTo>
                  <a:lnTo>
                    <a:pt x="2760" y="1412"/>
                  </a:lnTo>
                  <a:lnTo>
                    <a:pt x="2760" y="1064"/>
                  </a:lnTo>
                  <a:lnTo>
                    <a:pt x="2884" y="1064"/>
                  </a:lnTo>
                  <a:lnTo>
                    <a:pt x="2900" y="1065"/>
                  </a:lnTo>
                  <a:lnTo>
                    <a:pt x="2917" y="1065"/>
                  </a:lnTo>
                  <a:lnTo>
                    <a:pt x="2932" y="1067"/>
                  </a:lnTo>
                  <a:lnTo>
                    <a:pt x="2947" y="1069"/>
                  </a:lnTo>
                  <a:lnTo>
                    <a:pt x="2960" y="1072"/>
                  </a:lnTo>
                  <a:lnTo>
                    <a:pt x="2973" y="1078"/>
                  </a:lnTo>
                  <a:lnTo>
                    <a:pt x="2979" y="1081"/>
                  </a:lnTo>
                  <a:lnTo>
                    <a:pt x="2986" y="1084"/>
                  </a:lnTo>
                  <a:lnTo>
                    <a:pt x="2991" y="1089"/>
                  </a:lnTo>
                  <a:lnTo>
                    <a:pt x="2996" y="1093"/>
                  </a:lnTo>
                  <a:lnTo>
                    <a:pt x="3003" y="1102"/>
                  </a:lnTo>
                  <a:lnTo>
                    <a:pt x="3009" y="1110"/>
                  </a:lnTo>
                  <a:lnTo>
                    <a:pt x="3014" y="1119"/>
                  </a:lnTo>
                  <a:lnTo>
                    <a:pt x="3018" y="1127"/>
                  </a:lnTo>
                  <a:lnTo>
                    <a:pt x="3021" y="1137"/>
                  </a:lnTo>
                  <a:lnTo>
                    <a:pt x="3023" y="1146"/>
                  </a:lnTo>
                  <a:lnTo>
                    <a:pt x="3025" y="1154"/>
                  </a:lnTo>
                  <a:lnTo>
                    <a:pt x="3025" y="1163"/>
                  </a:lnTo>
                  <a:lnTo>
                    <a:pt x="3025" y="1170"/>
                  </a:lnTo>
                  <a:lnTo>
                    <a:pt x="3024" y="1178"/>
                  </a:lnTo>
                  <a:lnTo>
                    <a:pt x="3023" y="1185"/>
                  </a:lnTo>
                  <a:lnTo>
                    <a:pt x="3020" y="1192"/>
                  </a:lnTo>
                  <a:lnTo>
                    <a:pt x="3019" y="1197"/>
                  </a:lnTo>
                  <a:lnTo>
                    <a:pt x="3016" y="1203"/>
                  </a:lnTo>
                  <a:lnTo>
                    <a:pt x="3014" y="1208"/>
                  </a:lnTo>
                  <a:lnTo>
                    <a:pt x="3011" y="1214"/>
                  </a:lnTo>
                  <a:lnTo>
                    <a:pt x="3008" y="1219"/>
                  </a:lnTo>
                  <a:lnTo>
                    <a:pt x="3005" y="1223"/>
                  </a:lnTo>
                  <a:lnTo>
                    <a:pt x="3002" y="1227"/>
                  </a:lnTo>
                  <a:lnTo>
                    <a:pt x="2998" y="1231"/>
                  </a:lnTo>
                  <a:lnTo>
                    <a:pt x="2991" y="1238"/>
                  </a:lnTo>
                  <a:lnTo>
                    <a:pt x="2982" y="1243"/>
                  </a:lnTo>
                  <a:lnTo>
                    <a:pt x="2974" y="1248"/>
                  </a:lnTo>
                  <a:lnTo>
                    <a:pt x="2966" y="1253"/>
                  </a:lnTo>
                  <a:lnTo>
                    <a:pt x="2952" y="1259"/>
                  </a:lnTo>
                  <a:lnTo>
                    <a:pt x="2941" y="1262"/>
                  </a:lnTo>
                  <a:lnTo>
                    <a:pt x="2935" y="1263"/>
                  </a:lnTo>
                  <a:lnTo>
                    <a:pt x="3044" y="1412"/>
                  </a:lnTo>
                  <a:close/>
                  <a:moveTo>
                    <a:pt x="2981" y="1165"/>
                  </a:moveTo>
                  <a:lnTo>
                    <a:pt x="2981" y="1158"/>
                  </a:lnTo>
                  <a:lnTo>
                    <a:pt x="2980" y="1152"/>
                  </a:lnTo>
                  <a:lnTo>
                    <a:pt x="2979" y="1146"/>
                  </a:lnTo>
                  <a:lnTo>
                    <a:pt x="2977" y="1141"/>
                  </a:lnTo>
                  <a:lnTo>
                    <a:pt x="2975" y="1135"/>
                  </a:lnTo>
                  <a:lnTo>
                    <a:pt x="2972" y="1130"/>
                  </a:lnTo>
                  <a:lnTo>
                    <a:pt x="2969" y="1126"/>
                  </a:lnTo>
                  <a:lnTo>
                    <a:pt x="2966" y="1122"/>
                  </a:lnTo>
                  <a:lnTo>
                    <a:pt x="2962" y="1118"/>
                  </a:lnTo>
                  <a:lnTo>
                    <a:pt x="2957" y="1115"/>
                  </a:lnTo>
                  <a:lnTo>
                    <a:pt x="2953" y="1112"/>
                  </a:lnTo>
                  <a:lnTo>
                    <a:pt x="2948" y="1110"/>
                  </a:lnTo>
                  <a:lnTo>
                    <a:pt x="2942" y="1108"/>
                  </a:lnTo>
                  <a:lnTo>
                    <a:pt x="2936" y="1106"/>
                  </a:lnTo>
                  <a:lnTo>
                    <a:pt x="2931" y="1104"/>
                  </a:lnTo>
                  <a:lnTo>
                    <a:pt x="2925" y="1103"/>
                  </a:lnTo>
                  <a:lnTo>
                    <a:pt x="2919" y="1102"/>
                  </a:lnTo>
                  <a:lnTo>
                    <a:pt x="2913" y="1102"/>
                  </a:lnTo>
                  <a:lnTo>
                    <a:pt x="2900" y="1101"/>
                  </a:lnTo>
                  <a:lnTo>
                    <a:pt x="2876" y="1100"/>
                  </a:lnTo>
                  <a:lnTo>
                    <a:pt x="2803" y="1100"/>
                  </a:lnTo>
                  <a:lnTo>
                    <a:pt x="2803" y="1231"/>
                  </a:lnTo>
                  <a:lnTo>
                    <a:pt x="2873" y="1231"/>
                  </a:lnTo>
                  <a:lnTo>
                    <a:pt x="2892" y="1231"/>
                  </a:lnTo>
                  <a:lnTo>
                    <a:pt x="2901" y="1230"/>
                  </a:lnTo>
                  <a:lnTo>
                    <a:pt x="2911" y="1229"/>
                  </a:lnTo>
                  <a:lnTo>
                    <a:pt x="2921" y="1228"/>
                  </a:lnTo>
                  <a:lnTo>
                    <a:pt x="2929" y="1227"/>
                  </a:lnTo>
                  <a:lnTo>
                    <a:pt x="2938" y="1224"/>
                  </a:lnTo>
                  <a:lnTo>
                    <a:pt x="2947" y="1222"/>
                  </a:lnTo>
                  <a:lnTo>
                    <a:pt x="2954" y="1218"/>
                  </a:lnTo>
                  <a:lnTo>
                    <a:pt x="2961" y="1214"/>
                  </a:lnTo>
                  <a:lnTo>
                    <a:pt x="2964" y="1210"/>
                  </a:lnTo>
                  <a:lnTo>
                    <a:pt x="2966" y="1207"/>
                  </a:lnTo>
                  <a:lnTo>
                    <a:pt x="2971" y="1201"/>
                  </a:lnTo>
                  <a:lnTo>
                    <a:pt x="2975" y="1194"/>
                  </a:lnTo>
                  <a:lnTo>
                    <a:pt x="2977" y="1190"/>
                  </a:lnTo>
                  <a:lnTo>
                    <a:pt x="2978" y="1186"/>
                  </a:lnTo>
                  <a:lnTo>
                    <a:pt x="2979" y="1181"/>
                  </a:lnTo>
                  <a:lnTo>
                    <a:pt x="2980" y="1177"/>
                  </a:lnTo>
                  <a:lnTo>
                    <a:pt x="2981" y="1170"/>
                  </a:lnTo>
                  <a:lnTo>
                    <a:pt x="2981" y="1165"/>
                  </a:lnTo>
                  <a:close/>
                  <a:moveTo>
                    <a:pt x="3349" y="1317"/>
                  </a:moveTo>
                  <a:lnTo>
                    <a:pt x="3348" y="1329"/>
                  </a:lnTo>
                  <a:lnTo>
                    <a:pt x="3346" y="1340"/>
                  </a:lnTo>
                  <a:lnTo>
                    <a:pt x="3345" y="1345"/>
                  </a:lnTo>
                  <a:lnTo>
                    <a:pt x="3343" y="1350"/>
                  </a:lnTo>
                  <a:lnTo>
                    <a:pt x="3339" y="1360"/>
                  </a:lnTo>
                  <a:lnTo>
                    <a:pt x="3333" y="1370"/>
                  </a:lnTo>
                  <a:lnTo>
                    <a:pt x="3327" y="1378"/>
                  </a:lnTo>
                  <a:lnTo>
                    <a:pt x="3323" y="1382"/>
                  </a:lnTo>
                  <a:lnTo>
                    <a:pt x="3320" y="1385"/>
                  </a:lnTo>
                  <a:lnTo>
                    <a:pt x="3316" y="1389"/>
                  </a:lnTo>
                  <a:lnTo>
                    <a:pt x="3312" y="1392"/>
                  </a:lnTo>
                  <a:lnTo>
                    <a:pt x="3307" y="1395"/>
                  </a:lnTo>
                  <a:lnTo>
                    <a:pt x="3302" y="1398"/>
                  </a:lnTo>
                  <a:lnTo>
                    <a:pt x="3297" y="1402"/>
                  </a:lnTo>
                  <a:lnTo>
                    <a:pt x="3291" y="1405"/>
                  </a:lnTo>
                  <a:lnTo>
                    <a:pt x="3286" y="1407"/>
                  </a:lnTo>
                  <a:lnTo>
                    <a:pt x="3280" y="1409"/>
                  </a:lnTo>
                  <a:lnTo>
                    <a:pt x="3274" y="1411"/>
                  </a:lnTo>
                  <a:lnTo>
                    <a:pt x="3268" y="1413"/>
                  </a:lnTo>
                  <a:lnTo>
                    <a:pt x="3262" y="1415"/>
                  </a:lnTo>
                  <a:lnTo>
                    <a:pt x="3255" y="1416"/>
                  </a:lnTo>
                  <a:lnTo>
                    <a:pt x="3241" y="1418"/>
                  </a:lnTo>
                  <a:lnTo>
                    <a:pt x="3227" y="1420"/>
                  </a:lnTo>
                  <a:lnTo>
                    <a:pt x="3211" y="1420"/>
                  </a:lnTo>
                  <a:lnTo>
                    <a:pt x="3202" y="1420"/>
                  </a:lnTo>
                  <a:lnTo>
                    <a:pt x="3193" y="1419"/>
                  </a:lnTo>
                  <a:lnTo>
                    <a:pt x="3176" y="1418"/>
                  </a:lnTo>
                  <a:lnTo>
                    <a:pt x="3169" y="1416"/>
                  </a:lnTo>
                  <a:lnTo>
                    <a:pt x="3162" y="1415"/>
                  </a:lnTo>
                  <a:lnTo>
                    <a:pt x="3155" y="1413"/>
                  </a:lnTo>
                  <a:lnTo>
                    <a:pt x="3148" y="1411"/>
                  </a:lnTo>
                  <a:lnTo>
                    <a:pt x="3135" y="1406"/>
                  </a:lnTo>
                  <a:lnTo>
                    <a:pt x="3125" y="1400"/>
                  </a:lnTo>
                  <a:lnTo>
                    <a:pt x="3115" y="1395"/>
                  </a:lnTo>
                  <a:lnTo>
                    <a:pt x="3106" y="1389"/>
                  </a:lnTo>
                  <a:lnTo>
                    <a:pt x="3098" y="1383"/>
                  </a:lnTo>
                  <a:lnTo>
                    <a:pt x="3092" y="1378"/>
                  </a:lnTo>
                  <a:lnTo>
                    <a:pt x="3086" y="1372"/>
                  </a:lnTo>
                  <a:lnTo>
                    <a:pt x="3082" y="1367"/>
                  </a:lnTo>
                  <a:lnTo>
                    <a:pt x="3075" y="1358"/>
                  </a:lnTo>
                  <a:lnTo>
                    <a:pt x="3072" y="1353"/>
                  </a:lnTo>
                  <a:lnTo>
                    <a:pt x="3103" y="1329"/>
                  </a:lnTo>
                  <a:lnTo>
                    <a:pt x="3106" y="1334"/>
                  </a:lnTo>
                  <a:lnTo>
                    <a:pt x="3112" y="1340"/>
                  </a:lnTo>
                  <a:lnTo>
                    <a:pt x="3120" y="1349"/>
                  </a:lnTo>
                  <a:lnTo>
                    <a:pt x="3125" y="1353"/>
                  </a:lnTo>
                  <a:lnTo>
                    <a:pt x="3131" y="1358"/>
                  </a:lnTo>
                  <a:lnTo>
                    <a:pt x="3137" y="1362"/>
                  </a:lnTo>
                  <a:lnTo>
                    <a:pt x="3146" y="1368"/>
                  </a:lnTo>
                  <a:lnTo>
                    <a:pt x="3154" y="1372"/>
                  </a:lnTo>
                  <a:lnTo>
                    <a:pt x="3163" y="1375"/>
                  </a:lnTo>
                  <a:lnTo>
                    <a:pt x="3173" y="1378"/>
                  </a:lnTo>
                  <a:lnTo>
                    <a:pt x="3185" y="1380"/>
                  </a:lnTo>
                  <a:lnTo>
                    <a:pt x="3197" y="1382"/>
                  </a:lnTo>
                  <a:lnTo>
                    <a:pt x="3210" y="1382"/>
                  </a:lnTo>
                  <a:lnTo>
                    <a:pt x="3221" y="1382"/>
                  </a:lnTo>
                  <a:lnTo>
                    <a:pt x="3231" y="1381"/>
                  </a:lnTo>
                  <a:lnTo>
                    <a:pt x="3240" y="1380"/>
                  </a:lnTo>
                  <a:lnTo>
                    <a:pt x="3248" y="1378"/>
                  </a:lnTo>
                  <a:lnTo>
                    <a:pt x="3257" y="1376"/>
                  </a:lnTo>
                  <a:lnTo>
                    <a:pt x="3265" y="1373"/>
                  </a:lnTo>
                  <a:lnTo>
                    <a:pt x="3272" y="1370"/>
                  </a:lnTo>
                  <a:lnTo>
                    <a:pt x="3278" y="1366"/>
                  </a:lnTo>
                  <a:lnTo>
                    <a:pt x="3284" y="1361"/>
                  </a:lnTo>
                  <a:lnTo>
                    <a:pt x="3288" y="1356"/>
                  </a:lnTo>
                  <a:lnTo>
                    <a:pt x="3291" y="1354"/>
                  </a:lnTo>
                  <a:lnTo>
                    <a:pt x="3293" y="1351"/>
                  </a:lnTo>
                  <a:lnTo>
                    <a:pt x="3297" y="1346"/>
                  </a:lnTo>
                  <a:lnTo>
                    <a:pt x="3300" y="1339"/>
                  </a:lnTo>
                  <a:lnTo>
                    <a:pt x="3302" y="1333"/>
                  </a:lnTo>
                  <a:lnTo>
                    <a:pt x="3303" y="1326"/>
                  </a:lnTo>
                  <a:lnTo>
                    <a:pt x="3304" y="1317"/>
                  </a:lnTo>
                  <a:lnTo>
                    <a:pt x="3303" y="1309"/>
                  </a:lnTo>
                  <a:lnTo>
                    <a:pt x="3301" y="1302"/>
                  </a:lnTo>
                  <a:lnTo>
                    <a:pt x="3300" y="1299"/>
                  </a:lnTo>
                  <a:lnTo>
                    <a:pt x="3298" y="1296"/>
                  </a:lnTo>
                  <a:lnTo>
                    <a:pt x="3293" y="1290"/>
                  </a:lnTo>
                  <a:lnTo>
                    <a:pt x="3291" y="1287"/>
                  </a:lnTo>
                  <a:lnTo>
                    <a:pt x="3288" y="1284"/>
                  </a:lnTo>
                  <a:lnTo>
                    <a:pt x="3283" y="1280"/>
                  </a:lnTo>
                  <a:lnTo>
                    <a:pt x="3276" y="1276"/>
                  </a:lnTo>
                  <a:lnTo>
                    <a:pt x="3269" y="1272"/>
                  </a:lnTo>
                  <a:lnTo>
                    <a:pt x="3261" y="1269"/>
                  </a:lnTo>
                  <a:lnTo>
                    <a:pt x="3252" y="1267"/>
                  </a:lnTo>
                  <a:lnTo>
                    <a:pt x="3233" y="1262"/>
                  </a:lnTo>
                  <a:lnTo>
                    <a:pt x="3193" y="1252"/>
                  </a:lnTo>
                  <a:lnTo>
                    <a:pt x="3172" y="1246"/>
                  </a:lnTo>
                  <a:lnTo>
                    <a:pt x="3162" y="1244"/>
                  </a:lnTo>
                  <a:lnTo>
                    <a:pt x="3152" y="1240"/>
                  </a:lnTo>
                  <a:lnTo>
                    <a:pt x="3143" y="1237"/>
                  </a:lnTo>
                  <a:lnTo>
                    <a:pt x="3133" y="1233"/>
                  </a:lnTo>
                  <a:lnTo>
                    <a:pt x="3125" y="1228"/>
                  </a:lnTo>
                  <a:lnTo>
                    <a:pt x="3117" y="1223"/>
                  </a:lnTo>
                  <a:lnTo>
                    <a:pt x="3110" y="1217"/>
                  </a:lnTo>
                  <a:lnTo>
                    <a:pt x="3103" y="1210"/>
                  </a:lnTo>
                  <a:lnTo>
                    <a:pt x="3096" y="1203"/>
                  </a:lnTo>
                  <a:lnTo>
                    <a:pt x="3092" y="1195"/>
                  </a:lnTo>
                  <a:lnTo>
                    <a:pt x="3088" y="1186"/>
                  </a:lnTo>
                  <a:lnTo>
                    <a:pt x="3086" y="1181"/>
                  </a:lnTo>
                  <a:lnTo>
                    <a:pt x="3085" y="1176"/>
                  </a:lnTo>
                  <a:lnTo>
                    <a:pt x="3084" y="1170"/>
                  </a:lnTo>
                  <a:lnTo>
                    <a:pt x="3083" y="1164"/>
                  </a:lnTo>
                  <a:lnTo>
                    <a:pt x="3082" y="1159"/>
                  </a:lnTo>
                  <a:lnTo>
                    <a:pt x="3082" y="1152"/>
                  </a:lnTo>
                  <a:lnTo>
                    <a:pt x="3083" y="1143"/>
                  </a:lnTo>
                  <a:lnTo>
                    <a:pt x="3083" y="1139"/>
                  </a:lnTo>
                  <a:lnTo>
                    <a:pt x="3084" y="1134"/>
                  </a:lnTo>
                  <a:lnTo>
                    <a:pt x="3087" y="1125"/>
                  </a:lnTo>
                  <a:lnTo>
                    <a:pt x="3090" y="1116"/>
                  </a:lnTo>
                  <a:lnTo>
                    <a:pt x="3095" y="1108"/>
                  </a:lnTo>
                  <a:lnTo>
                    <a:pt x="3101" y="1101"/>
                  </a:lnTo>
                  <a:lnTo>
                    <a:pt x="3108" y="1092"/>
                  </a:lnTo>
                  <a:lnTo>
                    <a:pt x="3111" y="1089"/>
                  </a:lnTo>
                  <a:lnTo>
                    <a:pt x="3115" y="1085"/>
                  </a:lnTo>
                  <a:lnTo>
                    <a:pt x="3119" y="1082"/>
                  </a:lnTo>
                  <a:lnTo>
                    <a:pt x="3123" y="1079"/>
                  </a:lnTo>
                  <a:lnTo>
                    <a:pt x="3133" y="1074"/>
                  </a:lnTo>
                  <a:lnTo>
                    <a:pt x="3144" y="1069"/>
                  </a:lnTo>
                  <a:lnTo>
                    <a:pt x="3155" y="1064"/>
                  </a:lnTo>
                  <a:lnTo>
                    <a:pt x="3161" y="1063"/>
                  </a:lnTo>
                  <a:lnTo>
                    <a:pt x="3167" y="1060"/>
                  </a:lnTo>
                  <a:lnTo>
                    <a:pt x="3181" y="1058"/>
                  </a:lnTo>
                  <a:lnTo>
                    <a:pt x="3188" y="1057"/>
                  </a:lnTo>
                  <a:lnTo>
                    <a:pt x="3195" y="1056"/>
                  </a:lnTo>
                  <a:lnTo>
                    <a:pt x="3210" y="1056"/>
                  </a:lnTo>
                  <a:lnTo>
                    <a:pt x="3228" y="1056"/>
                  </a:lnTo>
                  <a:lnTo>
                    <a:pt x="3243" y="1058"/>
                  </a:lnTo>
                  <a:lnTo>
                    <a:pt x="3258" y="1062"/>
                  </a:lnTo>
                  <a:lnTo>
                    <a:pt x="3271" y="1065"/>
                  </a:lnTo>
                  <a:lnTo>
                    <a:pt x="3283" y="1069"/>
                  </a:lnTo>
                  <a:lnTo>
                    <a:pt x="3293" y="1074"/>
                  </a:lnTo>
                  <a:lnTo>
                    <a:pt x="3303" y="1079"/>
                  </a:lnTo>
                  <a:lnTo>
                    <a:pt x="3312" y="1085"/>
                  </a:lnTo>
                  <a:lnTo>
                    <a:pt x="3319" y="1090"/>
                  </a:lnTo>
                  <a:lnTo>
                    <a:pt x="3325" y="1096"/>
                  </a:lnTo>
                  <a:lnTo>
                    <a:pt x="3330" y="1102"/>
                  </a:lnTo>
                  <a:lnTo>
                    <a:pt x="3335" y="1107"/>
                  </a:lnTo>
                  <a:lnTo>
                    <a:pt x="3342" y="1115"/>
                  </a:lnTo>
                  <a:lnTo>
                    <a:pt x="3345" y="1120"/>
                  </a:lnTo>
                  <a:lnTo>
                    <a:pt x="3315" y="1144"/>
                  </a:lnTo>
                  <a:lnTo>
                    <a:pt x="3312" y="1140"/>
                  </a:lnTo>
                  <a:lnTo>
                    <a:pt x="3307" y="1133"/>
                  </a:lnTo>
                  <a:lnTo>
                    <a:pt x="3303" y="1129"/>
                  </a:lnTo>
                  <a:lnTo>
                    <a:pt x="3298" y="1125"/>
                  </a:lnTo>
                  <a:lnTo>
                    <a:pt x="3292" y="1121"/>
                  </a:lnTo>
                  <a:lnTo>
                    <a:pt x="3286" y="1116"/>
                  </a:lnTo>
                  <a:lnTo>
                    <a:pt x="3280" y="1112"/>
                  </a:lnTo>
                  <a:lnTo>
                    <a:pt x="3273" y="1108"/>
                  </a:lnTo>
                  <a:lnTo>
                    <a:pt x="3264" y="1104"/>
                  </a:lnTo>
                  <a:lnTo>
                    <a:pt x="3254" y="1101"/>
                  </a:lnTo>
                  <a:lnTo>
                    <a:pt x="3245" y="1097"/>
                  </a:lnTo>
                  <a:lnTo>
                    <a:pt x="3234" y="1095"/>
                  </a:lnTo>
                  <a:lnTo>
                    <a:pt x="3223" y="1093"/>
                  </a:lnTo>
                  <a:lnTo>
                    <a:pt x="3210" y="1093"/>
                  </a:lnTo>
                  <a:lnTo>
                    <a:pt x="3201" y="1093"/>
                  </a:lnTo>
                  <a:lnTo>
                    <a:pt x="3192" y="1094"/>
                  </a:lnTo>
                  <a:lnTo>
                    <a:pt x="3184" y="1095"/>
                  </a:lnTo>
                  <a:lnTo>
                    <a:pt x="3176" y="1097"/>
                  </a:lnTo>
                  <a:lnTo>
                    <a:pt x="3169" y="1098"/>
                  </a:lnTo>
                  <a:lnTo>
                    <a:pt x="3162" y="1102"/>
                  </a:lnTo>
                  <a:lnTo>
                    <a:pt x="3159" y="1103"/>
                  </a:lnTo>
                  <a:lnTo>
                    <a:pt x="3156" y="1105"/>
                  </a:lnTo>
                  <a:lnTo>
                    <a:pt x="3150" y="1108"/>
                  </a:lnTo>
                  <a:lnTo>
                    <a:pt x="3145" y="1112"/>
                  </a:lnTo>
                  <a:lnTo>
                    <a:pt x="3141" y="1116"/>
                  </a:lnTo>
                  <a:lnTo>
                    <a:pt x="3136" y="1121"/>
                  </a:lnTo>
                  <a:lnTo>
                    <a:pt x="3133" y="1126"/>
                  </a:lnTo>
                  <a:lnTo>
                    <a:pt x="3131" y="1131"/>
                  </a:lnTo>
                  <a:lnTo>
                    <a:pt x="3129" y="1138"/>
                  </a:lnTo>
                  <a:lnTo>
                    <a:pt x="3128" y="1145"/>
                  </a:lnTo>
                  <a:lnTo>
                    <a:pt x="3127" y="1151"/>
                  </a:lnTo>
                  <a:lnTo>
                    <a:pt x="3128" y="1160"/>
                  </a:lnTo>
                  <a:lnTo>
                    <a:pt x="3130" y="1167"/>
                  </a:lnTo>
                  <a:lnTo>
                    <a:pt x="3131" y="1170"/>
                  </a:lnTo>
                  <a:lnTo>
                    <a:pt x="3133" y="1175"/>
                  </a:lnTo>
                  <a:lnTo>
                    <a:pt x="3136" y="1180"/>
                  </a:lnTo>
                  <a:lnTo>
                    <a:pt x="3142" y="1186"/>
                  </a:lnTo>
                  <a:lnTo>
                    <a:pt x="3148" y="1190"/>
                  </a:lnTo>
                  <a:lnTo>
                    <a:pt x="3155" y="1194"/>
                  </a:lnTo>
                  <a:lnTo>
                    <a:pt x="3162" y="1198"/>
                  </a:lnTo>
                  <a:lnTo>
                    <a:pt x="3170" y="1201"/>
                  </a:lnTo>
                  <a:lnTo>
                    <a:pt x="3179" y="1204"/>
                  </a:lnTo>
                  <a:lnTo>
                    <a:pt x="3197" y="1209"/>
                  </a:lnTo>
                  <a:lnTo>
                    <a:pt x="3218" y="1214"/>
                  </a:lnTo>
                  <a:lnTo>
                    <a:pt x="3238" y="1218"/>
                  </a:lnTo>
                  <a:lnTo>
                    <a:pt x="3259" y="1223"/>
                  </a:lnTo>
                  <a:lnTo>
                    <a:pt x="3278" y="1229"/>
                  </a:lnTo>
                  <a:lnTo>
                    <a:pt x="3288" y="1232"/>
                  </a:lnTo>
                  <a:lnTo>
                    <a:pt x="3298" y="1236"/>
                  </a:lnTo>
                  <a:lnTo>
                    <a:pt x="3306" y="1240"/>
                  </a:lnTo>
                  <a:lnTo>
                    <a:pt x="3314" y="1245"/>
                  </a:lnTo>
                  <a:lnTo>
                    <a:pt x="3321" y="1252"/>
                  </a:lnTo>
                  <a:lnTo>
                    <a:pt x="3328" y="1259"/>
                  </a:lnTo>
                  <a:lnTo>
                    <a:pt x="3333" y="1266"/>
                  </a:lnTo>
                  <a:lnTo>
                    <a:pt x="3337" y="1270"/>
                  </a:lnTo>
                  <a:lnTo>
                    <a:pt x="3339" y="1274"/>
                  </a:lnTo>
                  <a:lnTo>
                    <a:pt x="3343" y="1283"/>
                  </a:lnTo>
                  <a:lnTo>
                    <a:pt x="3346" y="1294"/>
                  </a:lnTo>
                  <a:lnTo>
                    <a:pt x="3347" y="1299"/>
                  </a:lnTo>
                  <a:lnTo>
                    <a:pt x="3348" y="1305"/>
                  </a:lnTo>
                  <a:lnTo>
                    <a:pt x="3348" y="1311"/>
                  </a:lnTo>
                  <a:lnTo>
                    <a:pt x="3349" y="1317"/>
                  </a:lnTo>
                  <a:close/>
                  <a:moveTo>
                    <a:pt x="3462" y="1064"/>
                  </a:moveTo>
                  <a:lnTo>
                    <a:pt x="3462" y="1412"/>
                  </a:lnTo>
                  <a:lnTo>
                    <a:pt x="3419" y="1412"/>
                  </a:lnTo>
                  <a:lnTo>
                    <a:pt x="3419" y="1064"/>
                  </a:lnTo>
                  <a:lnTo>
                    <a:pt x="3462" y="1064"/>
                  </a:lnTo>
                  <a:close/>
                  <a:moveTo>
                    <a:pt x="3791" y="1102"/>
                  </a:moveTo>
                  <a:lnTo>
                    <a:pt x="3671" y="1102"/>
                  </a:lnTo>
                  <a:lnTo>
                    <a:pt x="3671" y="1412"/>
                  </a:lnTo>
                  <a:lnTo>
                    <a:pt x="3628" y="1412"/>
                  </a:lnTo>
                  <a:lnTo>
                    <a:pt x="3628" y="1102"/>
                  </a:lnTo>
                  <a:lnTo>
                    <a:pt x="3508" y="1102"/>
                  </a:lnTo>
                  <a:lnTo>
                    <a:pt x="3508" y="1064"/>
                  </a:lnTo>
                  <a:lnTo>
                    <a:pt x="3791" y="1064"/>
                  </a:lnTo>
                  <a:lnTo>
                    <a:pt x="3791" y="1102"/>
                  </a:lnTo>
                  <a:close/>
                  <a:moveTo>
                    <a:pt x="4104" y="1064"/>
                  </a:moveTo>
                  <a:lnTo>
                    <a:pt x="3975" y="1259"/>
                  </a:lnTo>
                  <a:lnTo>
                    <a:pt x="3975" y="1412"/>
                  </a:lnTo>
                  <a:lnTo>
                    <a:pt x="3932" y="1412"/>
                  </a:lnTo>
                  <a:lnTo>
                    <a:pt x="3932" y="1259"/>
                  </a:lnTo>
                  <a:lnTo>
                    <a:pt x="3804" y="1064"/>
                  </a:lnTo>
                  <a:lnTo>
                    <a:pt x="3854" y="1064"/>
                  </a:lnTo>
                  <a:lnTo>
                    <a:pt x="3955" y="1221"/>
                  </a:lnTo>
                  <a:lnTo>
                    <a:pt x="4056" y="1064"/>
                  </a:lnTo>
                  <a:lnTo>
                    <a:pt x="4104" y="1064"/>
                  </a:lnTo>
                  <a:close/>
                  <a:moveTo>
                    <a:pt x="4600" y="1238"/>
                  </a:moveTo>
                  <a:lnTo>
                    <a:pt x="4600" y="1246"/>
                  </a:lnTo>
                  <a:lnTo>
                    <a:pt x="4600" y="1255"/>
                  </a:lnTo>
                  <a:lnTo>
                    <a:pt x="4599" y="1263"/>
                  </a:lnTo>
                  <a:lnTo>
                    <a:pt x="4598" y="1271"/>
                  </a:lnTo>
                  <a:lnTo>
                    <a:pt x="4596" y="1279"/>
                  </a:lnTo>
                  <a:lnTo>
                    <a:pt x="4594" y="1287"/>
                  </a:lnTo>
                  <a:lnTo>
                    <a:pt x="4590" y="1304"/>
                  </a:lnTo>
                  <a:lnTo>
                    <a:pt x="4584" y="1319"/>
                  </a:lnTo>
                  <a:lnTo>
                    <a:pt x="4580" y="1328"/>
                  </a:lnTo>
                  <a:lnTo>
                    <a:pt x="4576" y="1335"/>
                  </a:lnTo>
                  <a:lnTo>
                    <a:pt x="4572" y="1342"/>
                  </a:lnTo>
                  <a:lnTo>
                    <a:pt x="4567" y="1349"/>
                  </a:lnTo>
                  <a:lnTo>
                    <a:pt x="4563" y="1356"/>
                  </a:lnTo>
                  <a:lnTo>
                    <a:pt x="4557" y="1362"/>
                  </a:lnTo>
                  <a:lnTo>
                    <a:pt x="4552" y="1369"/>
                  </a:lnTo>
                  <a:lnTo>
                    <a:pt x="4546" y="1375"/>
                  </a:lnTo>
                  <a:lnTo>
                    <a:pt x="4539" y="1381"/>
                  </a:lnTo>
                  <a:lnTo>
                    <a:pt x="4533" y="1386"/>
                  </a:lnTo>
                  <a:lnTo>
                    <a:pt x="4526" y="1391"/>
                  </a:lnTo>
                  <a:lnTo>
                    <a:pt x="4519" y="1396"/>
                  </a:lnTo>
                  <a:lnTo>
                    <a:pt x="4511" y="1400"/>
                  </a:lnTo>
                  <a:lnTo>
                    <a:pt x="4503" y="1405"/>
                  </a:lnTo>
                  <a:lnTo>
                    <a:pt x="4494" y="1408"/>
                  </a:lnTo>
                  <a:lnTo>
                    <a:pt x="4486" y="1411"/>
                  </a:lnTo>
                  <a:lnTo>
                    <a:pt x="4477" y="1414"/>
                  </a:lnTo>
                  <a:lnTo>
                    <a:pt x="4468" y="1416"/>
                  </a:lnTo>
                  <a:lnTo>
                    <a:pt x="4458" y="1418"/>
                  </a:lnTo>
                  <a:lnTo>
                    <a:pt x="4448" y="1419"/>
                  </a:lnTo>
                  <a:lnTo>
                    <a:pt x="4437" y="1420"/>
                  </a:lnTo>
                  <a:lnTo>
                    <a:pt x="4427" y="1420"/>
                  </a:lnTo>
                  <a:lnTo>
                    <a:pt x="4415" y="1420"/>
                  </a:lnTo>
                  <a:lnTo>
                    <a:pt x="4405" y="1419"/>
                  </a:lnTo>
                  <a:lnTo>
                    <a:pt x="4395" y="1418"/>
                  </a:lnTo>
                  <a:lnTo>
                    <a:pt x="4385" y="1416"/>
                  </a:lnTo>
                  <a:lnTo>
                    <a:pt x="4376" y="1414"/>
                  </a:lnTo>
                  <a:lnTo>
                    <a:pt x="4367" y="1411"/>
                  </a:lnTo>
                  <a:lnTo>
                    <a:pt x="4358" y="1408"/>
                  </a:lnTo>
                  <a:lnTo>
                    <a:pt x="4350" y="1405"/>
                  </a:lnTo>
                  <a:lnTo>
                    <a:pt x="4341" y="1400"/>
                  </a:lnTo>
                  <a:lnTo>
                    <a:pt x="4334" y="1396"/>
                  </a:lnTo>
                  <a:lnTo>
                    <a:pt x="4320" y="1386"/>
                  </a:lnTo>
                  <a:lnTo>
                    <a:pt x="4314" y="1381"/>
                  </a:lnTo>
                  <a:lnTo>
                    <a:pt x="4307" y="1375"/>
                  </a:lnTo>
                  <a:lnTo>
                    <a:pt x="4301" y="1369"/>
                  </a:lnTo>
                  <a:lnTo>
                    <a:pt x="4295" y="1362"/>
                  </a:lnTo>
                  <a:lnTo>
                    <a:pt x="4290" y="1356"/>
                  </a:lnTo>
                  <a:lnTo>
                    <a:pt x="4285" y="1349"/>
                  </a:lnTo>
                  <a:lnTo>
                    <a:pt x="4281" y="1342"/>
                  </a:lnTo>
                  <a:lnTo>
                    <a:pt x="4277" y="1335"/>
                  </a:lnTo>
                  <a:lnTo>
                    <a:pt x="4269" y="1319"/>
                  </a:lnTo>
                  <a:lnTo>
                    <a:pt x="4266" y="1312"/>
                  </a:lnTo>
                  <a:lnTo>
                    <a:pt x="4263" y="1304"/>
                  </a:lnTo>
                  <a:lnTo>
                    <a:pt x="4258" y="1287"/>
                  </a:lnTo>
                  <a:lnTo>
                    <a:pt x="4257" y="1279"/>
                  </a:lnTo>
                  <a:lnTo>
                    <a:pt x="4255" y="1271"/>
                  </a:lnTo>
                  <a:lnTo>
                    <a:pt x="4253" y="1255"/>
                  </a:lnTo>
                  <a:lnTo>
                    <a:pt x="4253" y="1238"/>
                  </a:lnTo>
                  <a:lnTo>
                    <a:pt x="4253" y="1230"/>
                  </a:lnTo>
                  <a:lnTo>
                    <a:pt x="4253" y="1221"/>
                  </a:lnTo>
                  <a:lnTo>
                    <a:pt x="4254" y="1213"/>
                  </a:lnTo>
                  <a:lnTo>
                    <a:pt x="4255" y="1204"/>
                  </a:lnTo>
                  <a:lnTo>
                    <a:pt x="4257" y="1196"/>
                  </a:lnTo>
                  <a:lnTo>
                    <a:pt x="4258" y="1188"/>
                  </a:lnTo>
                  <a:lnTo>
                    <a:pt x="4263" y="1171"/>
                  </a:lnTo>
                  <a:lnTo>
                    <a:pt x="4269" y="1156"/>
                  </a:lnTo>
                  <a:lnTo>
                    <a:pt x="4273" y="1149"/>
                  </a:lnTo>
                  <a:lnTo>
                    <a:pt x="4277" y="1142"/>
                  </a:lnTo>
                  <a:lnTo>
                    <a:pt x="4281" y="1133"/>
                  </a:lnTo>
                  <a:lnTo>
                    <a:pt x="4285" y="1127"/>
                  </a:lnTo>
                  <a:lnTo>
                    <a:pt x="4290" y="1120"/>
                  </a:lnTo>
                  <a:lnTo>
                    <a:pt x="4295" y="1114"/>
                  </a:lnTo>
                  <a:lnTo>
                    <a:pt x="4301" y="1107"/>
                  </a:lnTo>
                  <a:lnTo>
                    <a:pt x="4307" y="1102"/>
                  </a:lnTo>
                  <a:lnTo>
                    <a:pt x="4314" y="1095"/>
                  </a:lnTo>
                  <a:lnTo>
                    <a:pt x="4320" y="1090"/>
                  </a:lnTo>
                  <a:lnTo>
                    <a:pt x="4327" y="1085"/>
                  </a:lnTo>
                  <a:lnTo>
                    <a:pt x="4334" y="1080"/>
                  </a:lnTo>
                  <a:lnTo>
                    <a:pt x="4341" y="1076"/>
                  </a:lnTo>
                  <a:lnTo>
                    <a:pt x="4350" y="1072"/>
                  </a:lnTo>
                  <a:lnTo>
                    <a:pt x="4358" y="1069"/>
                  </a:lnTo>
                  <a:lnTo>
                    <a:pt x="4367" y="1065"/>
                  </a:lnTo>
                  <a:lnTo>
                    <a:pt x="4376" y="1063"/>
                  </a:lnTo>
                  <a:lnTo>
                    <a:pt x="4385" y="1060"/>
                  </a:lnTo>
                  <a:lnTo>
                    <a:pt x="4395" y="1058"/>
                  </a:lnTo>
                  <a:lnTo>
                    <a:pt x="4405" y="1057"/>
                  </a:lnTo>
                  <a:lnTo>
                    <a:pt x="4415" y="1056"/>
                  </a:lnTo>
                  <a:lnTo>
                    <a:pt x="4427" y="1056"/>
                  </a:lnTo>
                  <a:lnTo>
                    <a:pt x="4437" y="1056"/>
                  </a:lnTo>
                  <a:lnTo>
                    <a:pt x="4448" y="1057"/>
                  </a:lnTo>
                  <a:lnTo>
                    <a:pt x="4458" y="1058"/>
                  </a:lnTo>
                  <a:lnTo>
                    <a:pt x="4468" y="1060"/>
                  </a:lnTo>
                  <a:lnTo>
                    <a:pt x="4477" y="1063"/>
                  </a:lnTo>
                  <a:lnTo>
                    <a:pt x="4486" y="1065"/>
                  </a:lnTo>
                  <a:lnTo>
                    <a:pt x="4494" y="1069"/>
                  </a:lnTo>
                  <a:lnTo>
                    <a:pt x="4503" y="1072"/>
                  </a:lnTo>
                  <a:lnTo>
                    <a:pt x="4511" y="1076"/>
                  </a:lnTo>
                  <a:lnTo>
                    <a:pt x="4519" y="1080"/>
                  </a:lnTo>
                  <a:lnTo>
                    <a:pt x="4533" y="1090"/>
                  </a:lnTo>
                  <a:lnTo>
                    <a:pt x="4539" y="1095"/>
                  </a:lnTo>
                  <a:lnTo>
                    <a:pt x="4546" y="1102"/>
                  </a:lnTo>
                  <a:lnTo>
                    <a:pt x="4552" y="1107"/>
                  </a:lnTo>
                  <a:lnTo>
                    <a:pt x="4557" y="1114"/>
                  </a:lnTo>
                  <a:lnTo>
                    <a:pt x="4563" y="1120"/>
                  </a:lnTo>
                  <a:lnTo>
                    <a:pt x="4567" y="1127"/>
                  </a:lnTo>
                  <a:lnTo>
                    <a:pt x="4572" y="1133"/>
                  </a:lnTo>
                  <a:lnTo>
                    <a:pt x="4576" y="1142"/>
                  </a:lnTo>
                  <a:lnTo>
                    <a:pt x="4584" y="1156"/>
                  </a:lnTo>
                  <a:lnTo>
                    <a:pt x="4587" y="1164"/>
                  </a:lnTo>
                  <a:lnTo>
                    <a:pt x="4590" y="1171"/>
                  </a:lnTo>
                  <a:lnTo>
                    <a:pt x="4594" y="1188"/>
                  </a:lnTo>
                  <a:lnTo>
                    <a:pt x="4596" y="1196"/>
                  </a:lnTo>
                  <a:lnTo>
                    <a:pt x="4598" y="1204"/>
                  </a:lnTo>
                  <a:lnTo>
                    <a:pt x="4600" y="1221"/>
                  </a:lnTo>
                  <a:lnTo>
                    <a:pt x="4600" y="1238"/>
                  </a:lnTo>
                  <a:close/>
                  <a:moveTo>
                    <a:pt x="4555" y="1238"/>
                  </a:moveTo>
                  <a:lnTo>
                    <a:pt x="4555" y="1224"/>
                  </a:lnTo>
                  <a:lnTo>
                    <a:pt x="4553" y="1210"/>
                  </a:lnTo>
                  <a:lnTo>
                    <a:pt x="4551" y="1197"/>
                  </a:lnTo>
                  <a:lnTo>
                    <a:pt x="4548" y="1185"/>
                  </a:lnTo>
                  <a:lnTo>
                    <a:pt x="4542" y="1171"/>
                  </a:lnTo>
                  <a:lnTo>
                    <a:pt x="4540" y="1166"/>
                  </a:lnTo>
                  <a:lnTo>
                    <a:pt x="4537" y="1160"/>
                  </a:lnTo>
                  <a:lnTo>
                    <a:pt x="4531" y="1149"/>
                  </a:lnTo>
                  <a:lnTo>
                    <a:pt x="4523" y="1139"/>
                  </a:lnTo>
                  <a:lnTo>
                    <a:pt x="4519" y="1133"/>
                  </a:lnTo>
                  <a:lnTo>
                    <a:pt x="4515" y="1128"/>
                  </a:lnTo>
                  <a:lnTo>
                    <a:pt x="4506" y="1120"/>
                  </a:lnTo>
                  <a:lnTo>
                    <a:pt x="4500" y="1116"/>
                  </a:lnTo>
                  <a:lnTo>
                    <a:pt x="4495" y="1113"/>
                  </a:lnTo>
                  <a:lnTo>
                    <a:pt x="4483" y="1106"/>
                  </a:lnTo>
                  <a:lnTo>
                    <a:pt x="4477" y="1104"/>
                  </a:lnTo>
                  <a:lnTo>
                    <a:pt x="4471" y="1101"/>
                  </a:lnTo>
                  <a:lnTo>
                    <a:pt x="4463" y="1098"/>
                  </a:lnTo>
                  <a:lnTo>
                    <a:pt x="4457" y="1097"/>
                  </a:lnTo>
                  <a:lnTo>
                    <a:pt x="4450" y="1095"/>
                  </a:lnTo>
                  <a:lnTo>
                    <a:pt x="4442" y="1094"/>
                  </a:lnTo>
                  <a:lnTo>
                    <a:pt x="4435" y="1094"/>
                  </a:lnTo>
                  <a:lnTo>
                    <a:pt x="4427" y="1093"/>
                  </a:lnTo>
                  <a:lnTo>
                    <a:pt x="4410" y="1094"/>
                  </a:lnTo>
                  <a:lnTo>
                    <a:pt x="4403" y="1095"/>
                  </a:lnTo>
                  <a:lnTo>
                    <a:pt x="4396" y="1097"/>
                  </a:lnTo>
                  <a:lnTo>
                    <a:pt x="4389" y="1098"/>
                  </a:lnTo>
                  <a:lnTo>
                    <a:pt x="4382" y="1101"/>
                  </a:lnTo>
                  <a:lnTo>
                    <a:pt x="4369" y="1106"/>
                  </a:lnTo>
                  <a:lnTo>
                    <a:pt x="4358" y="1113"/>
                  </a:lnTo>
                  <a:lnTo>
                    <a:pt x="4353" y="1116"/>
                  </a:lnTo>
                  <a:lnTo>
                    <a:pt x="4347" y="1120"/>
                  </a:lnTo>
                  <a:lnTo>
                    <a:pt x="4338" y="1128"/>
                  </a:lnTo>
                  <a:lnTo>
                    <a:pt x="4333" y="1133"/>
                  </a:lnTo>
                  <a:lnTo>
                    <a:pt x="4329" y="1139"/>
                  </a:lnTo>
                  <a:lnTo>
                    <a:pt x="4322" y="1149"/>
                  </a:lnTo>
                  <a:lnTo>
                    <a:pt x="4316" y="1160"/>
                  </a:lnTo>
                  <a:lnTo>
                    <a:pt x="4310" y="1171"/>
                  </a:lnTo>
                  <a:lnTo>
                    <a:pt x="4305" y="1185"/>
                  </a:lnTo>
                  <a:lnTo>
                    <a:pt x="4303" y="1191"/>
                  </a:lnTo>
                  <a:lnTo>
                    <a:pt x="4302" y="1197"/>
                  </a:lnTo>
                  <a:lnTo>
                    <a:pt x="4299" y="1210"/>
                  </a:lnTo>
                  <a:lnTo>
                    <a:pt x="4298" y="1224"/>
                  </a:lnTo>
                  <a:lnTo>
                    <a:pt x="4298" y="1238"/>
                  </a:lnTo>
                  <a:lnTo>
                    <a:pt x="4298" y="1252"/>
                  </a:lnTo>
                  <a:lnTo>
                    <a:pt x="4299" y="1259"/>
                  </a:lnTo>
                  <a:lnTo>
                    <a:pt x="4299" y="1265"/>
                  </a:lnTo>
                  <a:lnTo>
                    <a:pt x="4302" y="1278"/>
                  </a:lnTo>
                  <a:lnTo>
                    <a:pt x="4305" y="1292"/>
                  </a:lnTo>
                  <a:lnTo>
                    <a:pt x="4310" y="1304"/>
                  </a:lnTo>
                  <a:lnTo>
                    <a:pt x="4313" y="1310"/>
                  </a:lnTo>
                  <a:lnTo>
                    <a:pt x="4316" y="1316"/>
                  </a:lnTo>
                  <a:lnTo>
                    <a:pt x="4322" y="1328"/>
                  </a:lnTo>
                  <a:lnTo>
                    <a:pt x="4329" y="1338"/>
                  </a:lnTo>
                  <a:lnTo>
                    <a:pt x="4333" y="1343"/>
                  </a:lnTo>
                  <a:lnTo>
                    <a:pt x="4338" y="1347"/>
                  </a:lnTo>
                  <a:lnTo>
                    <a:pt x="4347" y="1356"/>
                  </a:lnTo>
                  <a:lnTo>
                    <a:pt x="4353" y="1360"/>
                  </a:lnTo>
                  <a:lnTo>
                    <a:pt x="4358" y="1364"/>
                  </a:lnTo>
                  <a:lnTo>
                    <a:pt x="4369" y="1370"/>
                  </a:lnTo>
                  <a:lnTo>
                    <a:pt x="4376" y="1373"/>
                  </a:lnTo>
                  <a:lnTo>
                    <a:pt x="4382" y="1375"/>
                  </a:lnTo>
                  <a:lnTo>
                    <a:pt x="4389" y="1377"/>
                  </a:lnTo>
                  <a:lnTo>
                    <a:pt x="4396" y="1379"/>
                  </a:lnTo>
                  <a:lnTo>
                    <a:pt x="4403" y="1380"/>
                  </a:lnTo>
                  <a:lnTo>
                    <a:pt x="4410" y="1381"/>
                  </a:lnTo>
                  <a:lnTo>
                    <a:pt x="4418" y="1382"/>
                  </a:lnTo>
                  <a:lnTo>
                    <a:pt x="4427" y="1382"/>
                  </a:lnTo>
                  <a:lnTo>
                    <a:pt x="4442" y="1381"/>
                  </a:lnTo>
                  <a:lnTo>
                    <a:pt x="4450" y="1380"/>
                  </a:lnTo>
                  <a:lnTo>
                    <a:pt x="4457" y="1379"/>
                  </a:lnTo>
                  <a:lnTo>
                    <a:pt x="4463" y="1377"/>
                  </a:lnTo>
                  <a:lnTo>
                    <a:pt x="4471" y="1375"/>
                  </a:lnTo>
                  <a:lnTo>
                    <a:pt x="4483" y="1370"/>
                  </a:lnTo>
                  <a:lnTo>
                    <a:pt x="4495" y="1364"/>
                  </a:lnTo>
                  <a:lnTo>
                    <a:pt x="4500" y="1360"/>
                  </a:lnTo>
                  <a:lnTo>
                    <a:pt x="4506" y="1356"/>
                  </a:lnTo>
                  <a:lnTo>
                    <a:pt x="4515" y="1347"/>
                  </a:lnTo>
                  <a:lnTo>
                    <a:pt x="4519" y="1343"/>
                  </a:lnTo>
                  <a:lnTo>
                    <a:pt x="4523" y="1338"/>
                  </a:lnTo>
                  <a:lnTo>
                    <a:pt x="4531" y="1328"/>
                  </a:lnTo>
                  <a:lnTo>
                    <a:pt x="4537" y="1316"/>
                  </a:lnTo>
                  <a:lnTo>
                    <a:pt x="4542" y="1304"/>
                  </a:lnTo>
                  <a:lnTo>
                    <a:pt x="4548" y="1292"/>
                  </a:lnTo>
                  <a:lnTo>
                    <a:pt x="4549" y="1285"/>
                  </a:lnTo>
                  <a:lnTo>
                    <a:pt x="4551" y="1278"/>
                  </a:lnTo>
                  <a:lnTo>
                    <a:pt x="4553" y="1265"/>
                  </a:lnTo>
                  <a:lnTo>
                    <a:pt x="4555" y="1252"/>
                  </a:lnTo>
                  <a:lnTo>
                    <a:pt x="4555" y="1238"/>
                  </a:lnTo>
                  <a:close/>
                  <a:moveTo>
                    <a:pt x="4902" y="1102"/>
                  </a:moveTo>
                  <a:lnTo>
                    <a:pt x="4708" y="1102"/>
                  </a:lnTo>
                  <a:lnTo>
                    <a:pt x="4708" y="1217"/>
                  </a:lnTo>
                  <a:lnTo>
                    <a:pt x="4888" y="1217"/>
                  </a:lnTo>
                  <a:lnTo>
                    <a:pt x="4888" y="1254"/>
                  </a:lnTo>
                  <a:lnTo>
                    <a:pt x="4708" y="1254"/>
                  </a:lnTo>
                  <a:lnTo>
                    <a:pt x="4708" y="1412"/>
                  </a:lnTo>
                  <a:lnTo>
                    <a:pt x="4665" y="1412"/>
                  </a:lnTo>
                  <a:lnTo>
                    <a:pt x="4665" y="1064"/>
                  </a:lnTo>
                  <a:lnTo>
                    <a:pt x="4902" y="1064"/>
                  </a:lnTo>
                  <a:lnTo>
                    <a:pt x="4902" y="1102"/>
                  </a:lnTo>
                  <a:close/>
                  <a:moveTo>
                    <a:pt x="5363" y="1064"/>
                  </a:moveTo>
                  <a:lnTo>
                    <a:pt x="5224" y="1412"/>
                  </a:lnTo>
                  <a:lnTo>
                    <a:pt x="5178" y="1412"/>
                  </a:lnTo>
                  <a:lnTo>
                    <a:pt x="5038" y="1064"/>
                  </a:lnTo>
                  <a:lnTo>
                    <a:pt x="5085" y="1064"/>
                  </a:lnTo>
                  <a:lnTo>
                    <a:pt x="5201" y="1361"/>
                  </a:lnTo>
                  <a:lnTo>
                    <a:pt x="5317" y="1064"/>
                  </a:lnTo>
                  <a:lnTo>
                    <a:pt x="5363" y="1064"/>
                  </a:lnTo>
                  <a:close/>
                  <a:moveTo>
                    <a:pt x="5682" y="1412"/>
                  </a:moveTo>
                  <a:lnTo>
                    <a:pt x="5634" y="1412"/>
                  </a:lnTo>
                  <a:lnTo>
                    <a:pt x="5598" y="1319"/>
                  </a:lnTo>
                  <a:lnTo>
                    <a:pt x="5424" y="1319"/>
                  </a:lnTo>
                  <a:lnTo>
                    <a:pt x="5387" y="1412"/>
                  </a:lnTo>
                  <a:lnTo>
                    <a:pt x="5341" y="1412"/>
                  </a:lnTo>
                  <a:lnTo>
                    <a:pt x="5486" y="1064"/>
                  </a:lnTo>
                  <a:lnTo>
                    <a:pt x="5537" y="1064"/>
                  </a:lnTo>
                  <a:lnTo>
                    <a:pt x="5682" y="1412"/>
                  </a:lnTo>
                  <a:close/>
                  <a:moveTo>
                    <a:pt x="5582" y="1282"/>
                  </a:moveTo>
                  <a:lnTo>
                    <a:pt x="5511" y="1107"/>
                  </a:lnTo>
                  <a:lnTo>
                    <a:pt x="5439" y="1282"/>
                  </a:lnTo>
                  <a:lnTo>
                    <a:pt x="5582" y="1282"/>
                  </a:lnTo>
                  <a:close/>
                  <a:moveTo>
                    <a:pt x="6035" y="1412"/>
                  </a:moveTo>
                  <a:lnTo>
                    <a:pt x="5988" y="1412"/>
                  </a:lnTo>
                  <a:lnTo>
                    <a:pt x="5950" y="1319"/>
                  </a:lnTo>
                  <a:lnTo>
                    <a:pt x="5777" y="1319"/>
                  </a:lnTo>
                  <a:lnTo>
                    <a:pt x="5740" y="1412"/>
                  </a:lnTo>
                  <a:lnTo>
                    <a:pt x="5694" y="1412"/>
                  </a:lnTo>
                  <a:lnTo>
                    <a:pt x="5839" y="1064"/>
                  </a:lnTo>
                  <a:lnTo>
                    <a:pt x="5890" y="1064"/>
                  </a:lnTo>
                  <a:lnTo>
                    <a:pt x="6035" y="1412"/>
                  </a:lnTo>
                  <a:close/>
                  <a:moveTo>
                    <a:pt x="5935" y="1282"/>
                  </a:moveTo>
                  <a:lnTo>
                    <a:pt x="5863" y="1107"/>
                  </a:lnTo>
                  <a:lnTo>
                    <a:pt x="5793" y="1282"/>
                  </a:lnTo>
                  <a:lnTo>
                    <a:pt x="5935" y="1282"/>
                  </a:lnTo>
                  <a:close/>
                  <a:moveTo>
                    <a:pt x="6329" y="1317"/>
                  </a:moveTo>
                  <a:lnTo>
                    <a:pt x="6329" y="1329"/>
                  </a:lnTo>
                  <a:lnTo>
                    <a:pt x="6327" y="1340"/>
                  </a:lnTo>
                  <a:lnTo>
                    <a:pt x="6326" y="1345"/>
                  </a:lnTo>
                  <a:lnTo>
                    <a:pt x="6324" y="1350"/>
                  </a:lnTo>
                  <a:lnTo>
                    <a:pt x="6320" y="1360"/>
                  </a:lnTo>
                  <a:lnTo>
                    <a:pt x="6315" y="1370"/>
                  </a:lnTo>
                  <a:lnTo>
                    <a:pt x="6309" y="1378"/>
                  </a:lnTo>
                  <a:lnTo>
                    <a:pt x="6305" y="1382"/>
                  </a:lnTo>
                  <a:lnTo>
                    <a:pt x="6302" y="1385"/>
                  </a:lnTo>
                  <a:lnTo>
                    <a:pt x="6297" y="1389"/>
                  </a:lnTo>
                  <a:lnTo>
                    <a:pt x="6292" y="1392"/>
                  </a:lnTo>
                  <a:lnTo>
                    <a:pt x="6288" y="1395"/>
                  </a:lnTo>
                  <a:lnTo>
                    <a:pt x="6283" y="1398"/>
                  </a:lnTo>
                  <a:lnTo>
                    <a:pt x="6278" y="1402"/>
                  </a:lnTo>
                  <a:lnTo>
                    <a:pt x="6273" y="1405"/>
                  </a:lnTo>
                  <a:lnTo>
                    <a:pt x="6268" y="1407"/>
                  </a:lnTo>
                  <a:lnTo>
                    <a:pt x="6262" y="1409"/>
                  </a:lnTo>
                  <a:lnTo>
                    <a:pt x="6255" y="1411"/>
                  </a:lnTo>
                  <a:lnTo>
                    <a:pt x="6249" y="1413"/>
                  </a:lnTo>
                  <a:lnTo>
                    <a:pt x="6243" y="1415"/>
                  </a:lnTo>
                  <a:lnTo>
                    <a:pt x="6237" y="1416"/>
                  </a:lnTo>
                  <a:lnTo>
                    <a:pt x="6223" y="1418"/>
                  </a:lnTo>
                  <a:lnTo>
                    <a:pt x="6208" y="1420"/>
                  </a:lnTo>
                  <a:lnTo>
                    <a:pt x="6193" y="1420"/>
                  </a:lnTo>
                  <a:lnTo>
                    <a:pt x="6184" y="1420"/>
                  </a:lnTo>
                  <a:lnTo>
                    <a:pt x="6174" y="1419"/>
                  </a:lnTo>
                  <a:lnTo>
                    <a:pt x="6158" y="1418"/>
                  </a:lnTo>
                  <a:lnTo>
                    <a:pt x="6151" y="1416"/>
                  </a:lnTo>
                  <a:lnTo>
                    <a:pt x="6144" y="1415"/>
                  </a:lnTo>
                  <a:lnTo>
                    <a:pt x="6136" y="1413"/>
                  </a:lnTo>
                  <a:lnTo>
                    <a:pt x="6129" y="1411"/>
                  </a:lnTo>
                  <a:lnTo>
                    <a:pt x="6117" y="1406"/>
                  </a:lnTo>
                  <a:lnTo>
                    <a:pt x="6107" y="1400"/>
                  </a:lnTo>
                  <a:lnTo>
                    <a:pt x="6096" y="1395"/>
                  </a:lnTo>
                  <a:lnTo>
                    <a:pt x="6087" y="1389"/>
                  </a:lnTo>
                  <a:lnTo>
                    <a:pt x="6080" y="1383"/>
                  </a:lnTo>
                  <a:lnTo>
                    <a:pt x="6073" y="1378"/>
                  </a:lnTo>
                  <a:lnTo>
                    <a:pt x="6068" y="1372"/>
                  </a:lnTo>
                  <a:lnTo>
                    <a:pt x="6062" y="1367"/>
                  </a:lnTo>
                  <a:lnTo>
                    <a:pt x="6056" y="1358"/>
                  </a:lnTo>
                  <a:lnTo>
                    <a:pt x="6053" y="1353"/>
                  </a:lnTo>
                  <a:lnTo>
                    <a:pt x="6084" y="1329"/>
                  </a:lnTo>
                  <a:lnTo>
                    <a:pt x="6087" y="1334"/>
                  </a:lnTo>
                  <a:lnTo>
                    <a:pt x="6093" y="1340"/>
                  </a:lnTo>
                  <a:lnTo>
                    <a:pt x="6101" y="1349"/>
                  </a:lnTo>
                  <a:lnTo>
                    <a:pt x="6107" y="1353"/>
                  </a:lnTo>
                  <a:lnTo>
                    <a:pt x="6113" y="1358"/>
                  </a:lnTo>
                  <a:lnTo>
                    <a:pt x="6119" y="1362"/>
                  </a:lnTo>
                  <a:lnTo>
                    <a:pt x="6127" y="1368"/>
                  </a:lnTo>
                  <a:lnTo>
                    <a:pt x="6135" y="1372"/>
                  </a:lnTo>
                  <a:lnTo>
                    <a:pt x="6145" y="1375"/>
                  </a:lnTo>
                  <a:lnTo>
                    <a:pt x="6155" y="1378"/>
                  </a:lnTo>
                  <a:lnTo>
                    <a:pt x="6166" y="1380"/>
                  </a:lnTo>
                  <a:lnTo>
                    <a:pt x="6178" y="1382"/>
                  </a:lnTo>
                  <a:lnTo>
                    <a:pt x="6192" y="1382"/>
                  </a:lnTo>
                  <a:lnTo>
                    <a:pt x="6202" y="1382"/>
                  </a:lnTo>
                  <a:lnTo>
                    <a:pt x="6212" y="1381"/>
                  </a:lnTo>
                  <a:lnTo>
                    <a:pt x="6222" y="1380"/>
                  </a:lnTo>
                  <a:lnTo>
                    <a:pt x="6230" y="1378"/>
                  </a:lnTo>
                  <a:lnTo>
                    <a:pt x="6238" y="1376"/>
                  </a:lnTo>
                  <a:lnTo>
                    <a:pt x="6246" y="1373"/>
                  </a:lnTo>
                  <a:lnTo>
                    <a:pt x="6253" y="1370"/>
                  </a:lnTo>
                  <a:lnTo>
                    <a:pt x="6260" y="1366"/>
                  </a:lnTo>
                  <a:lnTo>
                    <a:pt x="6265" y="1361"/>
                  </a:lnTo>
                  <a:lnTo>
                    <a:pt x="6270" y="1356"/>
                  </a:lnTo>
                  <a:lnTo>
                    <a:pt x="6273" y="1354"/>
                  </a:lnTo>
                  <a:lnTo>
                    <a:pt x="6275" y="1351"/>
                  </a:lnTo>
                  <a:lnTo>
                    <a:pt x="6278" y="1346"/>
                  </a:lnTo>
                  <a:lnTo>
                    <a:pt x="6281" y="1339"/>
                  </a:lnTo>
                  <a:lnTo>
                    <a:pt x="6283" y="1333"/>
                  </a:lnTo>
                  <a:lnTo>
                    <a:pt x="6284" y="1326"/>
                  </a:lnTo>
                  <a:lnTo>
                    <a:pt x="6285" y="1317"/>
                  </a:lnTo>
                  <a:lnTo>
                    <a:pt x="6284" y="1309"/>
                  </a:lnTo>
                  <a:lnTo>
                    <a:pt x="6282" y="1302"/>
                  </a:lnTo>
                  <a:lnTo>
                    <a:pt x="6281" y="1299"/>
                  </a:lnTo>
                  <a:lnTo>
                    <a:pt x="6279" y="1296"/>
                  </a:lnTo>
                  <a:lnTo>
                    <a:pt x="6275" y="1290"/>
                  </a:lnTo>
                  <a:lnTo>
                    <a:pt x="6270" y="1284"/>
                  </a:lnTo>
                  <a:lnTo>
                    <a:pt x="6265" y="1280"/>
                  </a:lnTo>
                  <a:lnTo>
                    <a:pt x="6257" y="1276"/>
                  </a:lnTo>
                  <a:lnTo>
                    <a:pt x="6250" y="1272"/>
                  </a:lnTo>
                  <a:lnTo>
                    <a:pt x="6242" y="1269"/>
                  </a:lnTo>
                  <a:lnTo>
                    <a:pt x="6234" y="1267"/>
                  </a:lnTo>
                  <a:lnTo>
                    <a:pt x="6214" y="1262"/>
                  </a:lnTo>
                  <a:lnTo>
                    <a:pt x="6174" y="1252"/>
                  </a:lnTo>
                  <a:lnTo>
                    <a:pt x="6154" y="1246"/>
                  </a:lnTo>
                  <a:lnTo>
                    <a:pt x="6144" y="1244"/>
                  </a:lnTo>
                  <a:lnTo>
                    <a:pt x="6133" y="1240"/>
                  </a:lnTo>
                  <a:lnTo>
                    <a:pt x="6124" y="1237"/>
                  </a:lnTo>
                  <a:lnTo>
                    <a:pt x="6115" y="1233"/>
                  </a:lnTo>
                  <a:lnTo>
                    <a:pt x="6107" y="1228"/>
                  </a:lnTo>
                  <a:lnTo>
                    <a:pt x="6098" y="1223"/>
                  </a:lnTo>
                  <a:lnTo>
                    <a:pt x="6091" y="1217"/>
                  </a:lnTo>
                  <a:lnTo>
                    <a:pt x="6084" y="1210"/>
                  </a:lnTo>
                  <a:lnTo>
                    <a:pt x="6078" y="1203"/>
                  </a:lnTo>
                  <a:lnTo>
                    <a:pt x="6076" y="1199"/>
                  </a:lnTo>
                  <a:lnTo>
                    <a:pt x="6074" y="1195"/>
                  </a:lnTo>
                  <a:lnTo>
                    <a:pt x="6070" y="1186"/>
                  </a:lnTo>
                  <a:lnTo>
                    <a:pt x="6068" y="1181"/>
                  </a:lnTo>
                  <a:lnTo>
                    <a:pt x="6067" y="1176"/>
                  </a:lnTo>
                  <a:lnTo>
                    <a:pt x="6066" y="1170"/>
                  </a:lnTo>
                  <a:lnTo>
                    <a:pt x="6065" y="1164"/>
                  </a:lnTo>
                  <a:lnTo>
                    <a:pt x="6063" y="1159"/>
                  </a:lnTo>
                  <a:lnTo>
                    <a:pt x="6063" y="1152"/>
                  </a:lnTo>
                  <a:lnTo>
                    <a:pt x="6065" y="1143"/>
                  </a:lnTo>
                  <a:lnTo>
                    <a:pt x="6065" y="1139"/>
                  </a:lnTo>
                  <a:lnTo>
                    <a:pt x="6066" y="1134"/>
                  </a:lnTo>
                  <a:lnTo>
                    <a:pt x="6069" y="1125"/>
                  </a:lnTo>
                  <a:lnTo>
                    <a:pt x="6072" y="1116"/>
                  </a:lnTo>
                  <a:lnTo>
                    <a:pt x="6077" y="1108"/>
                  </a:lnTo>
                  <a:lnTo>
                    <a:pt x="6082" y="1101"/>
                  </a:lnTo>
                  <a:lnTo>
                    <a:pt x="6089" y="1092"/>
                  </a:lnTo>
                  <a:lnTo>
                    <a:pt x="6092" y="1089"/>
                  </a:lnTo>
                  <a:lnTo>
                    <a:pt x="6096" y="1085"/>
                  </a:lnTo>
                  <a:lnTo>
                    <a:pt x="6100" y="1082"/>
                  </a:lnTo>
                  <a:lnTo>
                    <a:pt x="6105" y="1079"/>
                  </a:lnTo>
                  <a:lnTo>
                    <a:pt x="6115" y="1074"/>
                  </a:lnTo>
                  <a:lnTo>
                    <a:pt x="6125" y="1069"/>
                  </a:lnTo>
                  <a:lnTo>
                    <a:pt x="6136" y="1064"/>
                  </a:lnTo>
                  <a:lnTo>
                    <a:pt x="6143" y="1063"/>
                  </a:lnTo>
                  <a:lnTo>
                    <a:pt x="6149" y="1060"/>
                  </a:lnTo>
                  <a:lnTo>
                    <a:pt x="6162" y="1058"/>
                  </a:lnTo>
                  <a:lnTo>
                    <a:pt x="6169" y="1057"/>
                  </a:lnTo>
                  <a:lnTo>
                    <a:pt x="6176" y="1056"/>
                  </a:lnTo>
                  <a:lnTo>
                    <a:pt x="6192" y="1056"/>
                  </a:lnTo>
                  <a:lnTo>
                    <a:pt x="6208" y="1056"/>
                  </a:lnTo>
                  <a:lnTo>
                    <a:pt x="6225" y="1058"/>
                  </a:lnTo>
                  <a:lnTo>
                    <a:pt x="6239" y="1062"/>
                  </a:lnTo>
                  <a:lnTo>
                    <a:pt x="6252" y="1065"/>
                  </a:lnTo>
                  <a:lnTo>
                    <a:pt x="6265" y="1069"/>
                  </a:lnTo>
                  <a:lnTo>
                    <a:pt x="6275" y="1074"/>
                  </a:lnTo>
                  <a:lnTo>
                    <a:pt x="6284" y="1079"/>
                  </a:lnTo>
                  <a:lnTo>
                    <a:pt x="6292" y="1085"/>
                  </a:lnTo>
                  <a:lnTo>
                    <a:pt x="6301" y="1090"/>
                  </a:lnTo>
                  <a:lnTo>
                    <a:pt x="6307" y="1096"/>
                  </a:lnTo>
                  <a:lnTo>
                    <a:pt x="6312" y="1102"/>
                  </a:lnTo>
                  <a:lnTo>
                    <a:pt x="6316" y="1107"/>
                  </a:lnTo>
                  <a:lnTo>
                    <a:pt x="6323" y="1115"/>
                  </a:lnTo>
                  <a:lnTo>
                    <a:pt x="6326" y="1120"/>
                  </a:lnTo>
                  <a:lnTo>
                    <a:pt x="6296" y="1144"/>
                  </a:lnTo>
                  <a:lnTo>
                    <a:pt x="6293" y="1140"/>
                  </a:lnTo>
                  <a:lnTo>
                    <a:pt x="6288" y="1133"/>
                  </a:lnTo>
                  <a:lnTo>
                    <a:pt x="6284" y="1129"/>
                  </a:lnTo>
                  <a:lnTo>
                    <a:pt x="6279" y="1125"/>
                  </a:lnTo>
                  <a:lnTo>
                    <a:pt x="6274" y="1121"/>
                  </a:lnTo>
                  <a:lnTo>
                    <a:pt x="6268" y="1116"/>
                  </a:lnTo>
                  <a:lnTo>
                    <a:pt x="6262" y="1112"/>
                  </a:lnTo>
                  <a:lnTo>
                    <a:pt x="6253" y="1108"/>
                  </a:lnTo>
                  <a:lnTo>
                    <a:pt x="6245" y="1104"/>
                  </a:lnTo>
                  <a:lnTo>
                    <a:pt x="6236" y="1101"/>
                  </a:lnTo>
                  <a:lnTo>
                    <a:pt x="6227" y="1097"/>
                  </a:lnTo>
                  <a:lnTo>
                    <a:pt x="6215" y="1095"/>
                  </a:lnTo>
                  <a:lnTo>
                    <a:pt x="6204" y="1093"/>
                  </a:lnTo>
                  <a:lnTo>
                    <a:pt x="6192" y="1093"/>
                  </a:lnTo>
                  <a:lnTo>
                    <a:pt x="6183" y="1093"/>
                  </a:lnTo>
                  <a:lnTo>
                    <a:pt x="6173" y="1094"/>
                  </a:lnTo>
                  <a:lnTo>
                    <a:pt x="6165" y="1095"/>
                  </a:lnTo>
                  <a:lnTo>
                    <a:pt x="6158" y="1097"/>
                  </a:lnTo>
                  <a:lnTo>
                    <a:pt x="6150" y="1098"/>
                  </a:lnTo>
                  <a:lnTo>
                    <a:pt x="6144" y="1102"/>
                  </a:lnTo>
                  <a:lnTo>
                    <a:pt x="6140" y="1103"/>
                  </a:lnTo>
                  <a:lnTo>
                    <a:pt x="6137" y="1105"/>
                  </a:lnTo>
                  <a:lnTo>
                    <a:pt x="6131" y="1108"/>
                  </a:lnTo>
                  <a:lnTo>
                    <a:pt x="6126" y="1112"/>
                  </a:lnTo>
                  <a:lnTo>
                    <a:pt x="6122" y="1116"/>
                  </a:lnTo>
                  <a:lnTo>
                    <a:pt x="6118" y="1121"/>
                  </a:lnTo>
                  <a:lnTo>
                    <a:pt x="6115" y="1126"/>
                  </a:lnTo>
                  <a:lnTo>
                    <a:pt x="6112" y="1131"/>
                  </a:lnTo>
                  <a:lnTo>
                    <a:pt x="6111" y="1138"/>
                  </a:lnTo>
                  <a:lnTo>
                    <a:pt x="6110" y="1145"/>
                  </a:lnTo>
                  <a:lnTo>
                    <a:pt x="6109" y="1151"/>
                  </a:lnTo>
                  <a:lnTo>
                    <a:pt x="6110" y="1160"/>
                  </a:lnTo>
                  <a:lnTo>
                    <a:pt x="6112" y="1167"/>
                  </a:lnTo>
                  <a:lnTo>
                    <a:pt x="6113" y="1170"/>
                  </a:lnTo>
                  <a:lnTo>
                    <a:pt x="6115" y="1175"/>
                  </a:lnTo>
                  <a:lnTo>
                    <a:pt x="6118" y="1180"/>
                  </a:lnTo>
                  <a:lnTo>
                    <a:pt x="6123" y="1186"/>
                  </a:lnTo>
                  <a:lnTo>
                    <a:pt x="6129" y="1190"/>
                  </a:lnTo>
                  <a:lnTo>
                    <a:pt x="6136" y="1194"/>
                  </a:lnTo>
                  <a:lnTo>
                    <a:pt x="6144" y="1198"/>
                  </a:lnTo>
                  <a:lnTo>
                    <a:pt x="6152" y="1201"/>
                  </a:lnTo>
                  <a:lnTo>
                    <a:pt x="6160" y="1204"/>
                  </a:lnTo>
                  <a:lnTo>
                    <a:pt x="6178" y="1209"/>
                  </a:lnTo>
                  <a:lnTo>
                    <a:pt x="6199" y="1214"/>
                  </a:lnTo>
                  <a:lnTo>
                    <a:pt x="6219" y="1218"/>
                  </a:lnTo>
                  <a:lnTo>
                    <a:pt x="6240" y="1223"/>
                  </a:lnTo>
                  <a:lnTo>
                    <a:pt x="6260" y="1229"/>
                  </a:lnTo>
                  <a:lnTo>
                    <a:pt x="6270" y="1232"/>
                  </a:lnTo>
                  <a:lnTo>
                    <a:pt x="6279" y="1236"/>
                  </a:lnTo>
                  <a:lnTo>
                    <a:pt x="6287" y="1240"/>
                  </a:lnTo>
                  <a:lnTo>
                    <a:pt x="6295" y="1245"/>
                  </a:lnTo>
                  <a:lnTo>
                    <a:pt x="6303" y="1252"/>
                  </a:lnTo>
                  <a:lnTo>
                    <a:pt x="6310" y="1259"/>
                  </a:lnTo>
                  <a:lnTo>
                    <a:pt x="6315" y="1266"/>
                  </a:lnTo>
                  <a:lnTo>
                    <a:pt x="6318" y="1270"/>
                  </a:lnTo>
                  <a:lnTo>
                    <a:pt x="6320" y="1274"/>
                  </a:lnTo>
                  <a:lnTo>
                    <a:pt x="6324" y="1283"/>
                  </a:lnTo>
                  <a:lnTo>
                    <a:pt x="6327" y="1294"/>
                  </a:lnTo>
                  <a:lnTo>
                    <a:pt x="6328" y="1299"/>
                  </a:lnTo>
                  <a:lnTo>
                    <a:pt x="6329" y="1305"/>
                  </a:lnTo>
                  <a:lnTo>
                    <a:pt x="6329" y="1311"/>
                  </a:lnTo>
                  <a:lnTo>
                    <a:pt x="6329" y="1317"/>
                  </a:lnTo>
                  <a:close/>
                  <a:moveTo>
                    <a:pt x="6695" y="1412"/>
                  </a:moveTo>
                  <a:lnTo>
                    <a:pt x="6647" y="1412"/>
                  </a:lnTo>
                  <a:lnTo>
                    <a:pt x="6611" y="1319"/>
                  </a:lnTo>
                  <a:lnTo>
                    <a:pt x="6437" y="1319"/>
                  </a:lnTo>
                  <a:lnTo>
                    <a:pt x="6400" y="1412"/>
                  </a:lnTo>
                  <a:lnTo>
                    <a:pt x="6354" y="1412"/>
                  </a:lnTo>
                  <a:lnTo>
                    <a:pt x="6499" y="1064"/>
                  </a:lnTo>
                  <a:lnTo>
                    <a:pt x="6550" y="1064"/>
                  </a:lnTo>
                  <a:lnTo>
                    <a:pt x="6695" y="1412"/>
                  </a:lnTo>
                  <a:close/>
                  <a:moveTo>
                    <a:pt x="6595" y="1282"/>
                  </a:moveTo>
                  <a:lnTo>
                    <a:pt x="6524" y="1107"/>
                  </a:lnTo>
                  <a:lnTo>
                    <a:pt x="6452" y="1282"/>
                  </a:lnTo>
                  <a:lnTo>
                    <a:pt x="6595" y="1282"/>
                  </a:lnTo>
                  <a:close/>
                  <a:moveTo>
                    <a:pt x="7859" y="500"/>
                  </a:moveTo>
                  <a:lnTo>
                    <a:pt x="7859" y="487"/>
                  </a:lnTo>
                  <a:lnTo>
                    <a:pt x="7857" y="475"/>
                  </a:lnTo>
                  <a:lnTo>
                    <a:pt x="7856" y="463"/>
                  </a:lnTo>
                  <a:lnTo>
                    <a:pt x="7854" y="451"/>
                  </a:lnTo>
                  <a:lnTo>
                    <a:pt x="7852" y="440"/>
                  </a:lnTo>
                  <a:lnTo>
                    <a:pt x="7849" y="430"/>
                  </a:lnTo>
                  <a:lnTo>
                    <a:pt x="7846" y="420"/>
                  </a:lnTo>
                  <a:lnTo>
                    <a:pt x="7842" y="410"/>
                  </a:lnTo>
                  <a:lnTo>
                    <a:pt x="7839" y="400"/>
                  </a:lnTo>
                  <a:lnTo>
                    <a:pt x="7834" y="392"/>
                  </a:lnTo>
                  <a:lnTo>
                    <a:pt x="7830" y="383"/>
                  </a:lnTo>
                  <a:lnTo>
                    <a:pt x="7825" y="374"/>
                  </a:lnTo>
                  <a:lnTo>
                    <a:pt x="7813" y="360"/>
                  </a:lnTo>
                  <a:lnTo>
                    <a:pt x="7807" y="353"/>
                  </a:lnTo>
                  <a:lnTo>
                    <a:pt x="7801" y="347"/>
                  </a:lnTo>
                  <a:lnTo>
                    <a:pt x="7795" y="340"/>
                  </a:lnTo>
                  <a:lnTo>
                    <a:pt x="7789" y="335"/>
                  </a:lnTo>
                  <a:lnTo>
                    <a:pt x="7783" y="330"/>
                  </a:lnTo>
                  <a:lnTo>
                    <a:pt x="7775" y="326"/>
                  </a:lnTo>
                  <a:lnTo>
                    <a:pt x="7761" y="318"/>
                  </a:lnTo>
                  <a:lnTo>
                    <a:pt x="7754" y="314"/>
                  </a:lnTo>
                  <a:lnTo>
                    <a:pt x="7750" y="313"/>
                  </a:lnTo>
                  <a:lnTo>
                    <a:pt x="7746" y="311"/>
                  </a:lnTo>
                  <a:lnTo>
                    <a:pt x="7737" y="309"/>
                  </a:lnTo>
                  <a:lnTo>
                    <a:pt x="7729" y="306"/>
                  </a:lnTo>
                  <a:lnTo>
                    <a:pt x="7720" y="303"/>
                  </a:lnTo>
                  <a:lnTo>
                    <a:pt x="7711" y="301"/>
                  </a:lnTo>
                  <a:lnTo>
                    <a:pt x="7701" y="300"/>
                  </a:lnTo>
                  <a:lnTo>
                    <a:pt x="7692" y="299"/>
                  </a:lnTo>
                  <a:lnTo>
                    <a:pt x="7673" y="298"/>
                  </a:lnTo>
                  <a:lnTo>
                    <a:pt x="7652" y="299"/>
                  </a:lnTo>
                  <a:lnTo>
                    <a:pt x="7643" y="300"/>
                  </a:lnTo>
                  <a:lnTo>
                    <a:pt x="7634" y="301"/>
                  </a:lnTo>
                  <a:lnTo>
                    <a:pt x="7625" y="303"/>
                  </a:lnTo>
                  <a:lnTo>
                    <a:pt x="7616" y="306"/>
                  </a:lnTo>
                  <a:lnTo>
                    <a:pt x="7607" y="309"/>
                  </a:lnTo>
                  <a:lnTo>
                    <a:pt x="7599" y="311"/>
                  </a:lnTo>
                  <a:lnTo>
                    <a:pt x="7583" y="318"/>
                  </a:lnTo>
                  <a:lnTo>
                    <a:pt x="7576" y="322"/>
                  </a:lnTo>
                  <a:lnTo>
                    <a:pt x="7569" y="326"/>
                  </a:lnTo>
                  <a:lnTo>
                    <a:pt x="7562" y="330"/>
                  </a:lnTo>
                  <a:lnTo>
                    <a:pt x="7556" y="335"/>
                  </a:lnTo>
                  <a:lnTo>
                    <a:pt x="7550" y="340"/>
                  </a:lnTo>
                  <a:lnTo>
                    <a:pt x="7543" y="347"/>
                  </a:lnTo>
                  <a:lnTo>
                    <a:pt x="7531" y="360"/>
                  </a:lnTo>
                  <a:lnTo>
                    <a:pt x="7526" y="367"/>
                  </a:lnTo>
                  <a:lnTo>
                    <a:pt x="7520" y="374"/>
                  </a:lnTo>
                  <a:lnTo>
                    <a:pt x="7515" y="383"/>
                  </a:lnTo>
                  <a:lnTo>
                    <a:pt x="7511" y="392"/>
                  </a:lnTo>
                  <a:lnTo>
                    <a:pt x="7506" y="400"/>
                  </a:lnTo>
                  <a:lnTo>
                    <a:pt x="7502" y="410"/>
                  </a:lnTo>
                  <a:lnTo>
                    <a:pt x="7498" y="420"/>
                  </a:lnTo>
                  <a:lnTo>
                    <a:pt x="7497" y="425"/>
                  </a:lnTo>
                  <a:lnTo>
                    <a:pt x="7495" y="430"/>
                  </a:lnTo>
                  <a:lnTo>
                    <a:pt x="7492" y="440"/>
                  </a:lnTo>
                  <a:lnTo>
                    <a:pt x="7490" y="451"/>
                  </a:lnTo>
                  <a:lnTo>
                    <a:pt x="7488" y="463"/>
                  </a:lnTo>
                  <a:lnTo>
                    <a:pt x="7487" y="475"/>
                  </a:lnTo>
                  <a:lnTo>
                    <a:pt x="7486" y="487"/>
                  </a:lnTo>
                  <a:lnTo>
                    <a:pt x="7486" y="500"/>
                  </a:lnTo>
                  <a:lnTo>
                    <a:pt x="7486" y="513"/>
                  </a:lnTo>
                  <a:lnTo>
                    <a:pt x="7487" y="525"/>
                  </a:lnTo>
                  <a:lnTo>
                    <a:pt x="7488" y="537"/>
                  </a:lnTo>
                  <a:lnTo>
                    <a:pt x="7490" y="548"/>
                  </a:lnTo>
                  <a:lnTo>
                    <a:pt x="7492" y="559"/>
                  </a:lnTo>
                  <a:lnTo>
                    <a:pt x="7495" y="570"/>
                  </a:lnTo>
                  <a:lnTo>
                    <a:pt x="7498" y="580"/>
                  </a:lnTo>
                  <a:lnTo>
                    <a:pt x="7502" y="590"/>
                  </a:lnTo>
                  <a:lnTo>
                    <a:pt x="7506" y="599"/>
                  </a:lnTo>
                  <a:lnTo>
                    <a:pt x="7511" y="609"/>
                  </a:lnTo>
                  <a:lnTo>
                    <a:pt x="7515" y="617"/>
                  </a:lnTo>
                  <a:lnTo>
                    <a:pt x="7520" y="625"/>
                  </a:lnTo>
                  <a:lnTo>
                    <a:pt x="7531" y="640"/>
                  </a:lnTo>
                  <a:lnTo>
                    <a:pt x="7537" y="648"/>
                  </a:lnTo>
                  <a:lnTo>
                    <a:pt x="7543" y="654"/>
                  </a:lnTo>
                  <a:lnTo>
                    <a:pt x="7550" y="659"/>
                  </a:lnTo>
                  <a:lnTo>
                    <a:pt x="7556" y="664"/>
                  </a:lnTo>
                  <a:lnTo>
                    <a:pt x="7562" y="669"/>
                  </a:lnTo>
                  <a:lnTo>
                    <a:pt x="7569" y="674"/>
                  </a:lnTo>
                  <a:lnTo>
                    <a:pt x="7583" y="682"/>
                  </a:lnTo>
                  <a:lnTo>
                    <a:pt x="7591" y="686"/>
                  </a:lnTo>
                  <a:lnTo>
                    <a:pt x="7599" y="689"/>
                  </a:lnTo>
                  <a:lnTo>
                    <a:pt x="7607" y="692"/>
                  </a:lnTo>
                  <a:lnTo>
                    <a:pt x="7616" y="694"/>
                  </a:lnTo>
                  <a:lnTo>
                    <a:pt x="7625" y="696"/>
                  </a:lnTo>
                  <a:lnTo>
                    <a:pt x="7634" y="698"/>
                  </a:lnTo>
                  <a:lnTo>
                    <a:pt x="7643" y="699"/>
                  </a:lnTo>
                  <a:lnTo>
                    <a:pt x="7652" y="700"/>
                  </a:lnTo>
                  <a:lnTo>
                    <a:pt x="7673" y="701"/>
                  </a:lnTo>
                  <a:lnTo>
                    <a:pt x="7692" y="700"/>
                  </a:lnTo>
                  <a:lnTo>
                    <a:pt x="7701" y="699"/>
                  </a:lnTo>
                  <a:lnTo>
                    <a:pt x="7711" y="698"/>
                  </a:lnTo>
                  <a:lnTo>
                    <a:pt x="7720" y="696"/>
                  </a:lnTo>
                  <a:lnTo>
                    <a:pt x="7729" y="694"/>
                  </a:lnTo>
                  <a:lnTo>
                    <a:pt x="7737" y="692"/>
                  </a:lnTo>
                  <a:lnTo>
                    <a:pt x="7746" y="689"/>
                  </a:lnTo>
                  <a:lnTo>
                    <a:pt x="7761" y="682"/>
                  </a:lnTo>
                  <a:lnTo>
                    <a:pt x="7768" y="678"/>
                  </a:lnTo>
                  <a:lnTo>
                    <a:pt x="7775" y="674"/>
                  </a:lnTo>
                  <a:lnTo>
                    <a:pt x="7783" y="669"/>
                  </a:lnTo>
                  <a:lnTo>
                    <a:pt x="7789" y="664"/>
                  </a:lnTo>
                  <a:lnTo>
                    <a:pt x="7795" y="659"/>
                  </a:lnTo>
                  <a:lnTo>
                    <a:pt x="7801" y="654"/>
                  </a:lnTo>
                  <a:lnTo>
                    <a:pt x="7813" y="640"/>
                  </a:lnTo>
                  <a:lnTo>
                    <a:pt x="7818" y="633"/>
                  </a:lnTo>
                  <a:lnTo>
                    <a:pt x="7825" y="625"/>
                  </a:lnTo>
                  <a:lnTo>
                    <a:pt x="7830" y="617"/>
                  </a:lnTo>
                  <a:lnTo>
                    <a:pt x="7834" y="609"/>
                  </a:lnTo>
                  <a:lnTo>
                    <a:pt x="7839" y="599"/>
                  </a:lnTo>
                  <a:lnTo>
                    <a:pt x="7842" y="590"/>
                  </a:lnTo>
                  <a:lnTo>
                    <a:pt x="7846" y="580"/>
                  </a:lnTo>
                  <a:lnTo>
                    <a:pt x="7848" y="575"/>
                  </a:lnTo>
                  <a:lnTo>
                    <a:pt x="7849" y="570"/>
                  </a:lnTo>
                  <a:lnTo>
                    <a:pt x="7852" y="559"/>
                  </a:lnTo>
                  <a:lnTo>
                    <a:pt x="7854" y="548"/>
                  </a:lnTo>
                  <a:lnTo>
                    <a:pt x="7856" y="537"/>
                  </a:lnTo>
                  <a:lnTo>
                    <a:pt x="7857" y="525"/>
                  </a:lnTo>
                  <a:lnTo>
                    <a:pt x="7859" y="513"/>
                  </a:lnTo>
                  <a:lnTo>
                    <a:pt x="7859" y="500"/>
                  </a:lnTo>
                  <a:close/>
                  <a:moveTo>
                    <a:pt x="7954" y="500"/>
                  </a:moveTo>
                  <a:lnTo>
                    <a:pt x="7953" y="513"/>
                  </a:lnTo>
                  <a:lnTo>
                    <a:pt x="7953" y="526"/>
                  </a:lnTo>
                  <a:lnTo>
                    <a:pt x="7951" y="539"/>
                  </a:lnTo>
                  <a:lnTo>
                    <a:pt x="7949" y="552"/>
                  </a:lnTo>
                  <a:lnTo>
                    <a:pt x="7947" y="564"/>
                  </a:lnTo>
                  <a:lnTo>
                    <a:pt x="7944" y="578"/>
                  </a:lnTo>
                  <a:lnTo>
                    <a:pt x="7941" y="590"/>
                  </a:lnTo>
                  <a:lnTo>
                    <a:pt x="7937" y="602"/>
                  </a:lnTo>
                  <a:lnTo>
                    <a:pt x="7931" y="615"/>
                  </a:lnTo>
                  <a:lnTo>
                    <a:pt x="7926" y="627"/>
                  </a:lnTo>
                  <a:lnTo>
                    <a:pt x="7921" y="639"/>
                  </a:lnTo>
                  <a:lnTo>
                    <a:pt x="7915" y="651"/>
                  </a:lnTo>
                  <a:lnTo>
                    <a:pt x="7908" y="662"/>
                  </a:lnTo>
                  <a:lnTo>
                    <a:pt x="7901" y="672"/>
                  </a:lnTo>
                  <a:lnTo>
                    <a:pt x="7892" y="684"/>
                  </a:lnTo>
                  <a:lnTo>
                    <a:pt x="7884" y="694"/>
                  </a:lnTo>
                  <a:lnTo>
                    <a:pt x="7875" y="703"/>
                  </a:lnTo>
                  <a:lnTo>
                    <a:pt x="7866" y="712"/>
                  </a:lnTo>
                  <a:lnTo>
                    <a:pt x="7855" y="722"/>
                  </a:lnTo>
                  <a:lnTo>
                    <a:pt x="7845" y="730"/>
                  </a:lnTo>
                  <a:lnTo>
                    <a:pt x="7834" y="738"/>
                  </a:lnTo>
                  <a:lnTo>
                    <a:pt x="7822" y="745"/>
                  </a:lnTo>
                  <a:lnTo>
                    <a:pt x="7809" y="751"/>
                  </a:lnTo>
                  <a:lnTo>
                    <a:pt x="7796" y="757"/>
                  </a:lnTo>
                  <a:lnTo>
                    <a:pt x="7783" y="764"/>
                  </a:lnTo>
                  <a:lnTo>
                    <a:pt x="7769" y="769"/>
                  </a:lnTo>
                  <a:lnTo>
                    <a:pt x="7754" y="773"/>
                  </a:lnTo>
                  <a:lnTo>
                    <a:pt x="7738" y="776"/>
                  </a:lnTo>
                  <a:lnTo>
                    <a:pt x="7723" y="779"/>
                  </a:lnTo>
                  <a:lnTo>
                    <a:pt x="7707" y="781"/>
                  </a:lnTo>
                  <a:lnTo>
                    <a:pt x="7690" y="782"/>
                  </a:lnTo>
                  <a:lnTo>
                    <a:pt x="7673" y="782"/>
                  </a:lnTo>
                  <a:lnTo>
                    <a:pt x="7655" y="782"/>
                  </a:lnTo>
                  <a:lnTo>
                    <a:pt x="7638" y="781"/>
                  </a:lnTo>
                  <a:lnTo>
                    <a:pt x="7621" y="779"/>
                  </a:lnTo>
                  <a:lnTo>
                    <a:pt x="7606" y="776"/>
                  </a:lnTo>
                  <a:lnTo>
                    <a:pt x="7591" y="773"/>
                  </a:lnTo>
                  <a:lnTo>
                    <a:pt x="7576" y="769"/>
                  </a:lnTo>
                  <a:lnTo>
                    <a:pt x="7562" y="764"/>
                  </a:lnTo>
                  <a:lnTo>
                    <a:pt x="7549" y="757"/>
                  </a:lnTo>
                  <a:lnTo>
                    <a:pt x="7535" y="751"/>
                  </a:lnTo>
                  <a:lnTo>
                    <a:pt x="7523" y="745"/>
                  </a:lnTo>
                  <a:lnTo>
                    <a:pt x="7512" y="738"/>
                  </a:lnTo>
                  <a:lnTo>
                    <a:pt x="7500" y="730"/>
                  </a:lnTo>
                  <a:lnTo>
                    <a:pt x="7489" y="722"/>
                  </a:lnTo>
                  <a:lnTo>
                    <a:pt x="7484" y="717"/>
                  </a:lnTo>
                  <a:lnTo>
                    <a:pt x="7479" y="712"/>
                  </a:lnTo>
                  <a:lnTo>
                    <a:pt x="7470" y="703"/>
                  </a:lnTo>
                  <a:lnTo>
                    <a:pt x="7460" y="694"/>
                  </a:lnTo>
                  <a:lnTo>
                    <a:pt x="7452" y="684"/>
                  </a:lnTo>
                  <a:lnTo>
                    <a:pt x="7444" y="672"/>
                  </a:lnTo>
                  <a:lnTo>
                    <a:pt x="7437" y="662"/>
                  </a:lnTo>
                  <a:lnTo>
                    <a:pt x="7431" y="651"/>
                  </a:lnTo>
                  <a:lnTo>
                    <a:pt x="7423" y="639"/>
                  </a:lnTo>
                  <a:lnTo>
                    <a:pt x="7418" y="627"/>
                  </a:lnTo>
                  <a:lnTo>
                    <a:pt x="7413" y="615"/>
                  </a:lnTo>
                  <a:lnTo>
                    <a:pt x="7408" y="602"/>
                  </a:lnTo>
                  <a:lnTo>
                    <a:pt x="7404" y="590"/>
                  </a:lnTo>
                  <a:lnTo>
                    <a:pt x="7401" y="578"/>
                  </a:lnTo>
                  <a:lnTo>
                    <a:pt x="7398" y="564"/>
                  </a:lnTo>
                  <a:lnTo>
                    <a:pt x="7396" y="552"/>
                  </a:lnTo>
                  <a:lnTo>
                    <a:pt x="7394" y="539"/>
                  </a:lnTo>
                  <a:lnTo>
                    <a:pt x="7393" y="526"/>
                  </a:lnTo>
                  <a:lnTo>
                    <a:pt x="7392" y="513"/>
                  </a:lnTo>
                  <a:lnTo>
                    <a:pt x="7392" y="500"/>
                  </a:lnTo>
                  <a:lnTo>
                    <a:pt x="7392" y="487"/>
                  </a:lnTo>
                  <a:lnTo>
                    <a:pt x="7393" y="474"/>
                  </a:lnTo>
                  <a:lnTo>
                    <a:pt x="7394" y="461"/>
                  </a:lnTo>
                  <a:lnTo>
                    <a:pt x="7396" y="448"/>
                  </a:lnTo>
                  <a:lnTo>
                    <a:pt x="7398" y="435"/>
                  </a:lnTo>
                  <a:lnTo>
                    <a:pt x="7401" y="423"/>
                  </a:lnTo>
                  <a:lnTo>
                    <a:pt x="7404" y="409"/>
                  </a:lnTo>
                  <a:lnTo>
                    <a:pt x="7408" y="397"/>
                  </a:lnTo>
                  <a:lnTo>
                    <a:pt x="7413" y="385"/>
                  </a:lnTo>
                  <a:lnTo>
                    <a:pt x="7418" y="372"/>
                  </a:lnTo>
                  <a:lnTo>
                    <a:pt x="7423" y="361"/>
                  </a:lnTo>
                  <a:lnTo>
                    <a:pt x="7431" y="350"/>
                  </a:lnTo>
                  <a:lnTo>
                    <a:pt x="7437" y="338"/>
                  </a:lnTo>
                  <a:lnTo>
                    <a:pt x="7444" y="327"/>
                  </a:lnTo>
                  <a:lnTo>
                    <a:pt x="7452" y="317"/>
                  </a:lnTo>
                  <a:lnTo>
                    <a:pt x="7460" y="307"/>
                  </a:lnTo>
                  <a:lnTo>
                    <a:pt x="7470" y="296"/>
                  </a:lnTo>
                  <a:lnTo>
                    <a:pt x="7479" y="287"/>
                  </a:lnTo>
                  <a:lnTo>
                    <a:pt x="7489" y="279"/>
                  </a:lnTo>
                  <a:lnTo>
                    <a:pt x="7500" y="271"/>
                  </a:lnTo>
                  <a:lnTo>
                    <a:pt x="7512" y="262"/>
                  </a:lnTo>
                  <a:lnTo>
                    <a:pt x="7523" y="255"/>
                  </a:lnTo>
                  <a:lnTo>
                    <a:pt x="7535" y="248"/>
                  </a:lnTo>
                  <a:lnTo>
                    <a:pt x="7549" y="242"/>
                  </a:lnTo>
                  <a:lnTo>
                    <a:pt x="7562" y="237"/>
                  </a:lnTo>
                  <a:lnTo>
                    <a:pt x="7576" y="232"/>
                  </a:lnTo>
                  <a:lnTo>
                    <a:pt x="7591" y="227"/>
                  </a:lnTo>
                  <a:lnTo>
                    <a:pt x="7606" y="223"/>
                  </a:lnTo>
                  <a:lnTo>
                    <a:pt x="7621" y="221"/>
                  </a:lnTo>
                  <a:lnTo>
                    <a:pt x="7638" y="219"/>
                  </a:lnTo>
                  <a:lnTo>
                    <a:pt x="7655" y="218"/>
                  </a:lnTo>
                  <a:lnTo>
                    <a:pt x="7673" y="217"/>
                  </a:lnTo>
                  <a:lnTo>
                    <a:pt x="7690" y="218"/>
                  </a:lnTo>
                  <a:lnTo>
                    <a:pt x="7707" y="219"/>
                  </a:lnTo>
                  <a:lnTo>
                    <a:pt x="7723" y="221"/>
                  </a:lnTo>
                  <a:lnTo>
                    <a:pt x="7738" y="223"/>
                  </a:lnTo>
                  <a:lnTo>
                    <a:pt x="7754" y="227"/>
                  </a:lnTo>
                  <a:lnTo>
                    <a:pt x="7769" y="232"/>
                  </a:lnTo>
                  <a:lnTo>
                    <a:pt x="7783" y="237"/>
                  </a:lnTo>
                  <a:lnTo>
                    <a:pt x="7796" y="242"/>
                  </a:lnTo>
                  <a:lnTo>
                    <a:pt x="7809" y="248"/>
                  </a:lnTo>
                  <a:lnTo>
                    <a:pt x="7822" y="255"/>
                  </a:lnTo>
                  <a:lnTo>
                    <a:pt x="7834" y="262"/>
                  </a:lnTo>
                  <a:lnTo>
                    <a:pt x="7845" y="271"/>
                  </a:lnTo>
                  <a:lnTo>
                    <a:pt x="7855" y="279"/>
                  </a:lnTo>
                  <a:lnTo>
                    <a:pt x="7861" y="283"/>
                  </a:lnTo>
                  <a:lnTo>
                    <a:pt x="7866" y="287"/>
                  </a:lnTo>
                  <a:lnTo>
                    <a:pt x="7875" y="296"/>
                  </a:lnTo>
                  <a:lnTo>
                    <a:pt x="7884" y="307"/>
                  </a:lnTo>
                  <a:lnTo>
                    <a:pt x="7892" y="317"/>
                  </a:lnTo>
                  <a:lnTo>
                    <a:pt x="7901" y="327"/>
                  </a:lnTo>
                  <a:lnTo>
                    <a:pt x="7908" y="338"/>
                  </a:lnTo>
                  <a:lnTo>
                    <a:pt x="7915" y="350"/>
                  </a:lnTo>
                  <a:lnTo>
                    <a:pt x="7921" y="361"/>
                  </a:lnTo>
                  <a:lnTo>
                    <a:pt x="7926" y="372"/>
                  </a:lnTo>
                  <a:lnTo>
                    <a:pt x="7931" y="385"/>
                  </a:lnTo>
                  <a:lnTo>
                    <a:pt x="7937" y="397"/>
                  </a:lnTo>
                  <a:lnTo>
                    <a:pt x="7941" y="409"/>
                  </a:lnTo>
                  <a:lnTo>
                    <a:pt x="7944" y="423"/>
                  </a:lnTo>
                  <a:lnTo>
                    <a:pt x="7947" y="435"/>
                  </a:lnTo>
                  <a:lnTo>
                    <a:pt x="7949" y="448"/>
                  </a:lnTo>
                  <a:lnTo>
                    <a:pt x="7951" y="461"/>
                  </a:lnTo>
                  <a:lnTo>
                    <a:pt x="7953" y="474"/>
                  </a:lnTo>
                  <a:lnTo>
                    <a:pt x="7953" y="487"/>
                  </a:lnTo>
                  <a:lnTo>
                    <a:pt x="7954" y="500"/>
                  </a:lnTo>
                  <a:close/>
                  <a:moveTo>
                    <a:pt x="7317" y="760"/>
                  </a:moveTo>
                  <a:lnTo>
                    <a:pt x="7305" y="765"/>
                  </a:lnTo>
                  <a:lnTo>
                    <a:pt x="7295" y="768"/>
                  </a:lnTo>
                  <a:lnTo>
                    <a:pt x="7283" y="772"/>
                  </a:lnTo>
                  <a:lnTo>
                    <a:pt x="7266" y="776"/>
                  </a:lnTo>
                  <a:lnTo>
                    <a:pt x="7249" y="779"/>
                  </a:lnTo>
                  <a:lnTo>
                    <a:pt x="7239" y="781"/>
                  </a:lnTo>
                  <a:lnTo>
                    <a:pt x="7228" y="782"/>
                  </a:lnTo>
                  <a:lnTo>
                    <a:pt x="7217" y="782"/>
                  </a:lnTo>
                  <a:lnTo>
                    <a:pt x="7206" y="782"/>
                  </a:lnTo>
                  <a:lnTo>
                    <a:pt x="7191" y="782"/>
                  </a:lnTo>
                  <a:lnTo>
                    <a:pt x="7176" y="781"/>
                  </a:lnTo>
                  <a:lnTo>
                    <a:pt x="7167" y="780"/>
                  </a:lnTo>
                  <a:lnTo>
                    <a:pt x="7158" y="778"/>
                  </a:lnTo>
                  <a:lnTo>
                    <a:pt x="7148" y="776"/>
                  </a:lnTo>
                  <a:lnTo>
                    <a:pt x="7138" y="774"/>
                  </a:lnTo>
                  <a:lnTo>
                    <a:pt x="7133" y="773"/>
                  </a:lnTo>
                  <a:lnTo>
                    <a:pt x="7129" y="771"/>
                  </a:lnTo>
                  <a:lnTo>
                    <a:pt x="7119" y="768"/>
                  </a:lnTo>
                  <a:lnTo>
                    <a:pt x="7108" y="764"/>
                  </a:lnTo>
                  <a:lnTo>
                    <a:pt x="7099" y="759"/>
                  </a:lnTo>
                  <a:lnTo>
                    <a:pt x="7089" y="752"/>
                  </a:lnTo>
                  <a:lnTo>
                    <a:pt x="7080" y="746"/>
                  </a:lnTo>
                  <a:lnTo>
                    <a:pt x="7070" y="739"/>
                  </a:lnTo>
                  <a:lnTo>
                    <a:pt x="7061" y="731"/>
                  </a:lnTo>
                  <a:lnTo>
                    <a:pt x="7054" y="723"/>
                  </a:lnTo>
                  <a:lnTo>
                    <a:pt x="7047" y="714"/>
                  </a:lnTo>
                  <a:lnTo>
                    <a:pt x="7041" y="706"/>
                  </a:lnTo>
                  <a:lnTo>
                    <a:pt x="7035" y="699"/>
                  </a:lnTo>
                  <a:lnTo>
                    <a:pt x="7031" y="691"/>
                  </a:lnTo>
                  <a:lnTo>
                    <a:pt x="7027" y="681"/>
                  </a:lnTo>
                  <a:lnTo>
                    <a:pt x="7024" y="673"/>
                  </a:lnTo>
                  <a:lnTo>
                    <a:pt x="7021" y="664"/>
                  </a:lnTo>
                  <a:lnTo>
                    <a:pt x="7019" y="655"/>
                  </a:lnTo>
                  <a:lnTo>
                    <a:pt x="7018" y="644"/>
                  </a:lnTo>
                  <a:lnTo>
                    <a:pt x="7016" y="634"/>
                  </a:lnTo>
                  <a:lnTo>
                    <a:pt x="7015" y="623"/>
                  </a:lnTo>
                  <a:lnTo>
                    <a:pt x="7014" y="599"/>
                  </a:lnTo>
                  <a:lnTo>
                    <a:pt x="7014" y="573"/>
                  </a:lnTo>
                  <a:lnTo>
                    <a:pt x="7014" y="311"/>
                  </a:lnTo>
                  <a:lnTo>
                    <a:pt x="6894" y="311"/>
                  </a:lnTo>
                  <a:lnTo>
                    <a:pt x="6894" y="234"/>
                  </a:lnTo>
                  <a:lnTo>
                    <a:pt x="7014" y="234"/>
                  </a:lnTo>
                  <a:lnTo>
                    <a:pt x="7014" y="59"/>
                  </a:lnTo>
                  <a:lnTo>
                    <a:pt x="7104" y="59"/>
                  </a:lnTo>
                  <a:lnTo>
                    <a:pt x="7104" y="234"/>
                  </a:lnTo>
                  <a:lnTo>
                    <a:pt x="7296" y="234"/>
                  </a:lnTo>
                  <a:lnTo>
                    <a:pt x="7296" y="311"/>
                  </a:lnTo>
                  <a:lnTo>
                    <a:pt x="7104" y="311"/>
                  </a:lnTo>
                  <a:lnTo>
                    <a:pt x="7104" y="562"/>
                  </a:lnTo>
                  <a:lnTo>
                    <a:pt x="7104" y="591"/>
                  </a:lnTo>
                  <a:lnTo>
                    <a:pt x="7105" y="605"/>
                  </a:lnTo>
                  <a:lnTo>
                    <a:pt x="7107" y="621"/>
                  </a:lnTo>
                  <a:lnTo>
                    <a:pt x="7108" y="628"/>
                  </a:lnTo>
                  <a:lnTo>
                    <a:pt x="7110" y="635"/>
                  </a:lnTo>
                  <a:lnTo>
                    <a:pt x="7113" y="641"/>
                  </a:lnTo>
                  <a:lnTo>
                    <a:pt x="7115" y="649"/>
                  </a:lnTo>
                  <a:lnTo>
                    <a:pt x="7119" y="655"/>
                  </a:lnTo>
                  <a:lnTo>
                    <a:pt x="7123" y="661"/>
                  </a:lnTo>
                  <a:lnTo>
                    <a:pt x="7128" y="667"/>
                  </a:lnTo>
                  <a:lnTo>
                    <a:pt x="7133" y="673"/>
                  </a:lnTo>
                  <a:lnTo>
                    <a:pt x="7137" y="676"/>
                  </a:lnTo>
                  <a:lnTo>
                    <a:pt x="7141" y="680"/>
                  </a:lnTo>
                  <a:lnTo>
                    <a:pt x="7145" y="684"/>
                  </a:lnTo>
                  <a:lnTo>
                    <a:pt x="7149" y="687"/>
                  </a:lnTo>
                  <a:lnTo>
                    <a:pt x="7160" y="692"/>
                  </a:lnTo>
                  <a:lnTo>
                    <a:pt x="7170" y="696"/>
                  </a:lnTo>
                  <a:lnTo>
                    <a:pt x="7181" y="699"/>
                  </a:lnTo>
                  <a:lnTo>
                    <a:pt x="7192" y="701"/>
                  </a:lnTo>
                  <a:lnTo>
                    <a:pt x="7205" y="702"/>
                  </a:lnTo>
                  <a:lnTo>
                    <a:pt x="7218" y="702"/>
                  </a:lnTo>
                  <a:lnTo>
                    <a:pt x="7232" y="702"/>
                  </a:lnTo>
                  <a:lnTo>
                    <a:pt x="7246" y="701"/>
                  </a:lnTo>
                  <a:lnTo>
                    <a:pt x="7258" y="699"/>
                  </a:lnTo>
                  <a:lnTo>
                    <a:pt x="7268" y="696"/>
                  </a:lnTo>
                  <a:lnTo>
                    <a:pt x="7278" y="694"/>
                  </a:lnTo>
                  <a:lnTo>
                    <a:pt x="7286" y="692"/>
                  </a:lnTo>
                  <a:lnTo>
                    <a:pt x="7295" y="689"/>
                  </a:lnTo>
                  <a:lnTo>
                    <a:pt x="7317" y="760"/>
                  </a:lnTo>
                  <a:close/>
                  <a:moveTo>
                    <a:pt x="6847" y="623"/>
                  </a:moveTo>
                  <a:lnTo>
                    <a:pt x="6847" y="631"/>
                  </a:lnTo>
                  <a:lnTo>
                    <a:pt x="6846" y="638"/>
                  </a:lnTo>
                  <a:lnTo>
                    <a:pt x="6845" y="646"/>
                  </a:lnTo>
                  <a:lnTo>
                    <a:pt x="6843" y="654"/>
                  </a:lnTo>
                  <a:lnTo>
                    <a:pt x="6838" y="668"/>
                  </a:lnTo>
                  <a:lnTo>
                    <a:pt x="6835" y="675"/>
                  </a:lnTo>
                  <a:lnTo>
                    <a:pt x="6832" y="682"/>
                  </a:lnTo>
                  <a:lnTo>
                    <a:pt x="6828" y="690"/>
                  </a:lnTo>
                  <a:lnTo>
                    <a:pt x="6824" y="696"/>
                  </a:lnTo>
                  <a:lnTo>
                    <a:pt x="6820" y="703"/>
                  </a:lnTo>
                  <a:lnTo>
                    <a:pt x="6814" y="709"/>
                  </a:lnTo>
                  <a:lnTo>
                    <a:pt x="6809" y="715"/>
                  </a:lnTo>
                  <a:lnTo>
                    <a:pt x="6802" y="722"/>
                  </a:lnTo>
                  <a:lnTo>
                    <a:pt x="6796" y="728"/>
                  </a:lnTo>
                  <a:lnTo>
                    <a:pt x="6789" y="734"/>
                  </a:lnTo>
                  <a:lnTo>
                    <a:pt x="6774" y="744"/>
                  </a:lnTo>
                  <a:lnTo>
                    <a:pt x="6764" y="749"/>
                  </a:lnTo>
                  <a:lnTo>
                    <a:pt x="6756" y="753"/>
                  </a:lnTo>
                  <a:lnTo>
                    <a:pt x="6747" y="757"/>
                  </a:lnTo>
                  <a:lnTo>
                    <a:pt x="6737" y="762"/>
                  </a:lnTo>
                  <a:lnTo>
                    <a:pt x="6716" y="769"/>
                  </a:lnTo>
                  <a:lnTo>
                    <a:pt x="6705" y="772"/>
                  </a:lnTo>
                  <a:lnTo>
                    <a:pt x="6693" y="775"/>
                  </a:lnTo>
                  <a:lnTo>
                    <a:pt x="6680" y="777"/>
                  </a:lnTo>
                  <a:lnTo>
                    <a:pt x="6668" y="779"/>
                  </a:lnTo>
                  <a:lnTo>
                    <a:pt x="6655" y="780"/>
                  </a:lnTo>
                  <a:lnTo>
                    <a:pt x="6641" y="782"/>
                  </a:lnTo>
                  <a:lnTo>
                    <a:pt x="6627" y="782"/>
                  </a:lnTo>
                  <a:lnTo>
                    <a:pt x="6613" y="782"/>
                  </a:lnTo>
                  <a:lnTo>
                    <a:pt x="6598" y="782"/>
                  </a:lnTo>
                  <a:lnTo>
                    <a:pt x="6585" y="781"/>
                  </a:lnTo>
                  <a:lnTo>
                    <a:pt x="6572" y="780"/>
                  </a:lnTo>
                  <a:lnTo>
                    <a:pt x="6558" y="779"/>
                  </a:lnTo>
                  <a:lnTo>
                    <a:pt x="6535" y="775"/>
                  </a:lnTo>
                  <a:lnTo>
                    <a:pt x="6523" y="772"/>
                  </a:lnTo>
                  <a:lnTo>
                    <a:pt x="6513" y="769"/>
                  </a:lnTo>
                  <a:lnTo>
                    <a:pt x="6492" y="763"/>
                  </a:lnTo>
                  <a:lnTo>
                    <a:pt x="6483" y="759"/>
                  </a:lnTo>
                  <a:lnTo>
                    <a:pt x="6475" y="755"/>
                  </a:lnTo>
                  <a:lnTo>
                    <a:pt x="6459" y="747"/>
                  </a:lnTo>
                  <a:lnTo>
                    <a:pt x="6444" y="739"/>
                  </a:lnTo>
                  <a:lnTo>
                    <a:pt x="6432" y="730"/>
                  </a:lnTo>
                  <a:lnTo>
                    <a:pt x="6421" y="722"/>
                  </a:lnTo>
                  <a:lnTo>
                    <a:pt x="6411" y="713"/>
                  </a:lnTo>
                  <a:lnTo>
                    <a:pt x="6403" y="706"/>
                  </a:lnTo>
                  <a:lnTo>
                    <a:pt x="6393" y="694"/>
                  </a:lnTo>
                  <a:lnTo>
                    <a:pt x="6387" y="687"/>
                  </a:lnTo>
                  <a:lnTo>
                    <a:pt x="6442" y="633"/>
                  </a:lnTo>
                  <a:lnTo>
                    <a:pt x="6448" y="640"/>
                  </a:lnTo>
                  <a:lnTo>
                    <a:pt x="6459" y="650"/>
                  </a:lnTo>
                  <a:lnTo>
                    <a:pt x="6473" y="662"/>
                  </a:lnTo>
                  <a:lnTo>
                    <a:pt x="6482" y="668"/>
                  </a:lnTo>
                  <a:lnTo>
                    <a:pt x="6491" y="674"/>
                  </a:lnTo>
                  <a:lnTo>
                    <a:pt x="6503" y="680"/>
                  </a:lnTo>
                  <a:lnTo>
                    <a:pt x="6515" y="687"/>
                  </a:lnTo>
                  <a:lnTo>
                    <a:pt x="6528" y="693"/>
                  </a:lnTo>
                  <a:lnTo>
                    <a:pt x="6543" y="697"/>
                  </a:lnTo>
                  <a:lnTo>
                    <a:pt x="6559" y="701"/>
                  </a:lnTo>
                  <a:lnTo>
                    <a:pt x="6568" y="703"/>
                  </a:lnTo>
                  <a:lnTo>
                    <a:pt x="6577" y="704"/>
                  </a:lnTo>
                  <a:lnTo>
                    <a:pt x="6596" y="706"/>
                  </a:lnTo>
                  <a:lnTo>
                    <a:pt x="6605" y="707"/>
                  </a:lnTo>
                  <a:lnTo>
                    <a:pt x="6617" y="707"/>
                  </a:lnTo>
                  <a:lnTo>
                    <a:pt x="6630" y="706"/>
                  </a:lnTo>
                  <a:lnTo>
                    <a:pt x="6643" y="706"/>
                  </a:lnTo>
                  <a:lnTo>
                    <a:pt x="6656" y="704"/>
                  </a:lnTo>
                  <a:lnTo>
                    <a:pt x="6669" y="702"/>
                  </a:lnTo>
                  <a:lnTo>
                    <a:pt x="6681" y="699"/>
                  </a:lnTo>
                  <a:lnTo>
                    <a:pt x="6693" y="696"/>
                  </a:lnTo>
                  <a:lnTo>
                    <a:pt x="6703" y="692"/>
                  </a:lnTo>
                  <a:lnTo>
                    <a:pt x="6713" y="687"/>
                  </a:lnTo>
                  <a:lnTo>
                    <a:pt x="6722" y="681"/>
                  </a:lnTo>
                  <a:lnTo>
                    <a:pt x="6732" y="675"/>
                  </a:lnTo>
                  <a:lnTo>
                    <a:pt x="6735" y="672"/>
                  </a:lnTo>
                  <a:lnTo>
                    <a:pt x="6739" y="668"/>
                  </a:lnTo>
                  <a:lnTo>
                    <a:pt x="6742" y="665"/>
                  </a:lnTo>
                  <a:lnTo>
                    <a:pt x="6745" y="661"/>
                  </a:lnTo>
                  <a:lnTo>
                    <a:pt x="6747" y="657"/>
                  </a:lnTo>
                  <a:lnTo>
                    <a:pt x="6750" y="653"/>
                  </a:lnTo>
                  <a:lnTo>
                    <a:pt x="6752" y="649"/>
                  </a:lnTo>
                  <a:lnTo>
                    <a:pt x="6753" y="643"/>
                  </a:lnTo>
                  <a:lnTo>
                    <a:pt x="6754" y="638"/>
                  </a:lnTo>
                  <a:lnTo>
                    <a:pt x="6755" y="634"/>
                  </a:lnTo>
                  <a:lnTo>
                    <a:pt x="6756" y="628"/>
                  </a:lnTo>
                  <a:lnTo>
                    <a:pt x="6756" y="623"/>
                  </a:lnTo>
                  <a:lnTo>
                    <a:pt x="6756" y="617"/>
                  </a:lnTo>
                  <a:lnTo>
                    <a:pt x="6755" y="611"/>
                  </a:lnTo>
                  <a:lnTo>
                    <a:pt x="6754" y="604"/>
                  </a:lnTo>
                  <a:lnTo>
                    <a:pt x="6752" y="599"/>
                  </a:lnTo>
                  <a:lnTo>
                    <a:pt x="6750" y="594"/>
                  </a:lnTo>
                  <a:lnTo>
                    <a:pt x="6747" y="589"/>
                  </a:lnTo>
                  <a:lnTo>
                    <a:pt x="6744" y="585"/>
                  </a:lnTo>
                  <a:lnTo>
                    <a:pt x="6741" y="580"/>
                  </a:lnTo>
                  <a:lnTo>
                    <a:pt x="6737" y="577"/>
                  </a:lnTo>
                  <a:lnTo>
                    <a:pt x="6733" y="573"/>
                  </a:lnTo>
                  <a:lnTo>
                    <a:pt x="6723" y="565"/>
                  </a:lnTo>
                  <a:lnTo>
                    <a:pt x="6712" y="560"/>
                  </a:lnTo>
                  <a:lnTo>
                    <a:pt x="6700" y="555"/>
                  </a:lnTo>
                  <a:lnTo>
                    <a:pt x="6687" y="551"/>
                  </a:lnTo>
                  <a:lnTo>
                    <a:pt x="6673" y="547"/>
                  </a:lnTo>
                  <a:lnTo>
                    <a:pt x="6642" y="541"/>
                  </a:lnTo>
                  <a:lnTo>
                    <a:pt x="6577" y="529"/>
                  </a:lnTo>
                  <a:lnTo>
                    <a:pt x="6560" y="526"/>
                  </a:lnTo>
                  <a:lnTo>
                    <a:pt x="6544" y="522"/>
                  </a:lnTo>
                  <a:lnTo>
                    <a:pt x="6527" y="518"/>
                  </a:lnTo>
                  <a:lnTo>
                    <a:pt x="6519" y="516"/>
                  </a:lnTo>
                  <a:lnTo>
                    <a:pt x="6511" y="514"/>
                  </a:lnTo>
                  <a:lnTo>
                    <a:pt x="6496" y="509"/>
                  </a:lnTo>
                  <a:lnTo>
                    <a:pt x="6480" y="503"/>
                  </a:lnTo>
                  <a:lnTo>
                    <a:pt x="6473" y="500"/>
                  </a:lnTo>
                  <a:lnTo>
                    <a:pt x="6467" y="496"/>
                  </a:lnTo>
                  <a:lnTo>
                    <a:pt x="6453" y="488"/>
                  </a:lnTo>
                  <a:lnTo>
                    <a:pt x="6447" y="483"/>
                  </a:lnTo>
                  <a:lnTo>
                    <a:pt x="6441" y="479"/>
                  </a:lnTo>
                  <a:lnTo>
                    <a:pt x="6436" y="474"/>
                  </a:lnTo>
                  <a:lnTo>
                    <a:pt x="6430" y="469"/>
                  </a:lnTo>
                  <a:lnTo>
                    <a:pt x="6426" y="463"/>
                  </a:lnTo>
                  <a:lnTo>
                    <a:pt x="6421" y="457"/>
                  </a:lnTo>
                  <a:lnTo>
                    <a:pt x="6417" y="450"/>
                  </a:lnTo>
                  <a:lnTo>
                    <a:pt x="6412" y="443"/>
                  </a:lnTo>
                  <a:lnTo>
                    <a:pt x="6409" y="436"/>
                  </a:lnTo>
                  <a:lnTo>
                    <a:pt x="6406" y="429"/>
                  </a:lnTo>
                  <a:lnTo>
                    <a:pt x="6403" y="421"/>
                  </a:lnTo>
                  <a:lnTo>
                    <a:pt x="6401" y="412"/>
                  </a:lnTo>
                  <a:lnTo>
                    <a:pt x="6399" y="403"/>
                  </a:lnTo>
                  <a:lnTo>
                    <a:pt x="6398" y="394"/>
                  </a:lnTo>
                  <a:lnTo>
                    <a:pt x="6397" y="384"/>
                  </a:lnTo>
                  <a:lnTo>
                    <a:pt x="6397" y="373"/>
                  </a:lnTo>
                  <a:lnTo>
                    <a:pt x="6397" y="366"/>
                  </a:lnTo>
                  <a:lnTo>
                    <a:pt x="6398" y="358"/>
                  </a:lnTo>
                  <a:lnTo>
                    <a:pt x="6399" y="351"/>
                  </a:lnTo>
                  <a:lnTo>
                    <a:pt x="6401" y="344"/>
                  </a:lnTo>
                  <a:lnTo>
                    <a:pt x="6405" y="329"/>
                  </a:lnTo>
                  <a:lnTo>
                    <a:pt x="6408" y="322"/>
                  </a:lnTo>
                  <a:lnTo>
                    <a:pt x="6411" y="315"/>
                  </a:lnTo>
                  <a:lnTo>
                    <a:pt x="6416" y="308"/>
                  </a:lnTo>
                  <a:lnTo>
                    <a:pt x="6420" y="301"/>
                  </a:lnTo>
                  <a:lnTo>
                    <a:pt x="6425" y="294"/>
                  </a:lnTo>
                  <a:lnTo>
                    <a:pt x="6430" y="288"/>
                  </a:lnTo>
                  <a:lnTo>
                    <a:pt x="6435" y="282"/>
                  </a:lnTo>
                  <a:lnTo>
                    <a:pt x="6441" y="276"/>
                  </a:lnTo>
                  <a:lnTo>
                    <a:pt x="6447" y="271"/>
                  </a:lnTo>
                  <a:lnTo>
                    <a:pt x="6455" y="264"/>
                  </a:lnTo>
                  <a:lnTo>
                    <a:pt x="6462" y="259"/>
                  </a:lnTo>
                  <a:lnTo>
                    <a:pt x="6469" y="254"/>
                  </a:lnTo>
                  <a:lnTo>
                    <a:pt x="6477" y="250"/>
                  </a:lnTo>
                  <a:lnTo>
                    <a:pt x="6485" y="245"/>
                  </a:lnTo>
                  <a:lnTo>
                    <a:pt x="6503" y="237"/>
                  </a:lnTo>
                  <a:lnTo>
                    <a:pt x="6512" y="234"/>
                  </a:lnTo>
                  <a:lnTo>
                    <a:pt x="6522" y="231"/>
                  </a:lnTo>
                  <a:lnTo>
                    <a:pt x="6533" y="227"/>
                  </a:lnTo>
                  <a:lnTo>
                    <a:pt x="6543" y="224"/>
                  </a:lnTo>
                  <a:lnTo>
                    <a:pt x="6554" y="222"/>
                  </a:lnTo>
                  <a:lnTo>
                    <a:pt x="6564" y="220"/>
                  </a:lnTo>
                  <a:lnTo>
                    <a:pt x="6577" y="219"/>
                  </a:lnTo>
                  <a:lnTo>
                    <a:pt x="6588" y="218"/>
                  </a:lnTo>
                  <a:lnTo>
                    <a:pt x="6600" y="217"/>
                  </a:lnTo>
                  <a:lnTo>
                    <a:pt x="6613" y="217"/>
                  </a:lnTo>
                  <a:lnTo>
                    <a:pt x="6628" y="217"/>
                  </a:lnTo>
                  <a:lnTo>
                    <a:pt x="6641" y="218"/>
                  </a:lnTo>
                  <a:lnTo>
                    <a:pt x="6655" y="219"/>
                  </a:lnTo>
                  <a:lnTo>
                    <a:pt x="6668" y="221"/>
                  </a:lnTo>
                  <a:lnTo>
                    <a:pt x="6680" y="222"/>
                  </a:lnTo>
                  <a:lnTo>
                    <a:pt x="6692" y="225"/>
                  </a:lnTo>
                  <a:lnTo>
                    <a:pt x="6703" y="227"/>
                  </a:lnTo>
                  <a:lnTo>
                    <a:pt x="6713" y="231"/>
                  </a:lnTo>
                  <a:lnTo>
                    <a:pt x="6733" y="237"/>
                  </a:lnTo>
                  <a:lnTo>
                    <a:pt x="6742" y="241"/>
                  </a:lnTo>
                  <a:lnTo>
                    <a:pt x="6750" y="244"/>
                  </a:lnTo>
                  <a:lnTo>
                    <a:pt x="6758" y="248"/>
                  </a:lnTo>
                  <a:lnTo>
                    <a:pt x="6765" y="252"/>
                  </a:lnTo>
                  <a:lnTo>
                    <a:pt x="6773" y="256"/>
                  </a:lnTo>
                  <a:lnTo>
                    <a:pt x="6780" y="260"/>
                  </a:lnTo>
                  <a:lnTo>
                    <a:pt x="6791" y="269"/>
                  </a:lnTo>
                  <a:lnTo>
                    <a:pt x="6801" y="277"/>
                  </a:lnTo>
                  <a:lnTo>
                    <a:pt x="6811" y="285"/>
                  </a:lnTo>
                  <a:lnTo>
                    <a:pt x="6818" y="292"/>
                  </a:lnTo>
                  <a:lnTo>
                    <a:pt x="6828" y="306"/>
                  </a:lnTo>
                  <a:lnTo>
                    <a:pt x="6834" y="314"/>
                  </a:lnTo>
                  <a:lnTo>
                    <a:pt x="6776" y="362"/>
                  </a:lnTo>
                  <a:lnTo>
                    <a:pt x="6770" y="355"/>
                  </a:lnTo>
                  <a:lnTo>
                    <a:pt x="6759" y="345"/>
                  </a:lnTo>
                  <a:lnTo>
                    <a:pt x="6746" y="333"/>
                  </a:lnTo>
                  <a:lnTo>
                    <a:pt x="6739" y="328"/>
                  </a:lnTo>
                  <a:lnTo>
                    <a:pt x="6730" y="322"/>
                  </a:lnTo>
                  <a:lnTo>
                    <a:pt x="6719" y="317"/>
                  </a:lnTo>
                  <a:lnTo>
                    <a:pt x="6708" y="311"/>
                  </a:lnTo>
                  <a:lnTo>
                    <a:pt x="6696" y="307"/>
                  </a:lnTo>
                  <a:lnTo>
                    <a:pt x="6681" y="301"/>
                  </a:lnTo>
                  <a:lnTo>
                    <a:pt x="6667" y="298"/>
                  </a:lnTo>
                  <a:lnTo>
                    <a:pt x="6651" y="295"/>
                  </a:lnTo>
                  <a:lnTo>
                    <a:pt x="6632" y="293"/>
                  </a:lnTo>
                  <a:lnTo>
                    <a:pt x="6623" y="293"/>
                  </a:lnTo>
                  <a:lnTo>
                    <a:pt x="6613" y="293"/>
                  </a:lnTo>
                  <a:lnTo>
                    <a:pt x="6601" y="293"/>
                  </a:lnTo>
                  <a:lnTo>
                    <a:pt x="6589" y="294"/>
                  </a:lnTo>
                  <a:lnTo>
                    <a:pt x="6578" y="295"/>
                  </a:lnTo>
                  <a:lnTo>
                    <a:pt x="6566" y="297"/>
                  </a:lnTo>
                  <a:lnTo>
                    <a:pt x="6556" y="300"/>
                  </a:lnTo>
                  <a:lnTo>
                    <a:pt x="6546" y="303"/>
                  </a:lnTo>
                  <a:lnTo>
                    <a:pt x="6536" y="308"/>
                  </a:lnTo>
                  <a:lnTo>
                    <a:pt x="6526" y="313"/>
                  </a:lnTo>
                  <a:lnTo>
                    <a:pt x="6518" y="318"/>
                  </a:lnTo>
                  <a:lnTo>
                    <a:pt x="6511" y="323"/>
                  </a:lnTo>
                  <a:lnTo>
                    <a:pt x="6504" y="330"/>
                  </a:lnTo>
                  <a:lnTo>
                    <a:pt x="6499" y="337"/>
                  </a:lnTo>
                  <a:lnTo>
                    <a:pt x="6494" y="345"/>
                  </a:lnTo>
                  <a:lnTo>
                    <a:pt x="6491" y="349"/>
                  </a:lnTo>
                  <a:lnTo>
                    <a:pt x="6490" y="353"/>
                  </a:lnTo>
                  <a:lnTo>
                    <a:pt x="6489" y="358"/>
                  </a:lnTo>
                  <a:lnTo>
                    <a:pt x="6488" y="362"/>
                  </a:lnTo>
                  <a:lnTo>
                    <a:pt x="6487" y="367"/>
                  </a:lnTo>
                  <a:lnTo>
                    <a:pt x="6487" y="372"/>
                  </a:lnTo>
                  <a:lnTo>
                    <a:pt x="6487" y="378"/>
                  </a:lnTo>
                  <a:lnTo>
                    <a:pt x="6488" y="385"/>
                  </a:lnTo>
                  <a:lnTo>
                    <a:pt x="6489" y="390"/>
                  </a:lnTo>
                  <a:lnTo>
                    <a:pt x="6491" y="396"/>
                  </a:lnTo>
                  <a:lnTo>
                    <a:pt x="6494" y="400"/>
                  </a:lnTo>
                  <a:lnTo>
                    <a:pt x="6497" y="405"/>
                  </a:lnTo>
                  <a:lnTo>
                    <a:pt x="6500" y="409"/>
                  </a:lnTo>
                  <a:lnTo>
                    <a:pt x="6503" y="413"/>
                  </a:lnTo>
                  <a:lnTo>
                    <a:pt x="6507" y="417"/>
                  </a:lnTo>
                  <a:lnTo>
                    <a:pt x="6511" y="421"/>
                  </a:lnTo>
                  <a:lnTo>
                    <a:pt x="6521" y="427"/>
                  </a:lnTo>
                  <a:lnTo>
                    <a:pt x="6526" y="430"/>
                  </a:lnTo>
                  <a:lnTo>
                    <a:pt x="6531" y="433"/>
                  </a:lnTo>
                  <a:lnTo>
                    <a:pt x="6538" y="435"/>
                  </a:lnTo>
                  <a:lnTo>
                    <a:pt x="6544" y="437"/>
                  </a:lnTo>
                  <a:lnTo>
                    <a:pt x="6557" y="441"/>
                  </a:lnTo>
                  <a:lnTo>
                    <a:pt x="6570" y="445"/>
                  </a:lnTo>
                  <a:lnTo>
                    <a:pt x="6586" y="448"/>
                  </a:lnTo>
                  <a:lnTo>
                    <a:pt x="6601" y="450"/>
                  </a:lnTo>
                  <a:lnTo>
                    <a:pt x="6634" y="455"/>
                  </a:lnTo>
                  <a:lnTo>
                    <a:pt x="6667" y="462"/>
                  </a:lnTo>
                  <a:lnTo>
                    <a:pt x="6684" y="465"/>
                  </a:lnTo>
                  <a:lnTo>
                    <a:pt x="6701" y="468"/>
                  </a:lnTo>
                  <a:lnTo>
                    <a:pt x="6717" y="472"/>
                  </a:lnTo>
                  <a:lnTo>
                    <a:pt x="6733" y="476"/>
                  </a:lnTo>
                  <a:lnTo>
                    <a:pt x="6741" y="479"/>
                  </a:lnTo>
                  <a:lnTo>
                    <a:pt x="6749" y="482"/>
                  </a:lnTo>
                  <a:lnTo>
                    <a:pt x="6763" y="488"/>
                  </a:lnTo>
                  <a:lnTo>
                    <a:pt x="6778" y="496"/>
                  </a:lnTo>
                  <a:lnTo>
                    <a:pt x="6790" y="504"/>
                  </a:lnTo>
                  <a:lnTo>
                    <a:pt x="6802" y="513"/>
                  </a:lnTo>
                  <a:lnTo>
                    <a:pt x="6809" y="518"/>
                  </a:lnTo>
                  <a:lnTo>
                    <a:pt x="6814" y="524"/>
                  </a:lnTo>
                  <a:lnTo>
                    <a:pt x="6819" y="529"/>
                  </a:lnTo>
                  <a:lnTo>
                    <a:pt x="6823" y="537"/>
                  </a:lnTo>
                  <a:lnTo>
                    <a:pt x="6827" y="543"/>
                  </a:lnTo>
                  <a:lnTo>
                    <a:pt x="6831" y="550"/>
                  </a:lnTo>
                  <a:lnTo>
                    <a:pt x="6835" y="557"/>
                  </a:lnTo>
                  <a:lnTo>
                    <a:pt x="6838" y="565"/>
                  </a:lnTo>
                  <a:lnTo>
                    <a:pt x="6840" y="574"/>
                  </a:lnTo>
                  <a:lnTo>
                    <a:pt x="6842" y="583"/>
                  </a:lnTo>
                  <a:lnTo>
                    <a:pt x="6845" y="592"/>
                  </a:lnTo>
                  <a:lnTo>
                    <a:pt x="6846" y="602"/>
                  </a:lnTo>
                  <a:lnTo>
                    <a:pt x="6847" y="613"/>
                  </a:lnTo>
                  <a:lnTo>
                    <a:pt x="6847" y="623"/>
                  </a:lnTo>
                  <a:close/>
                  <a:moveTo>
                    <a:pt x="6276" y="234"/>
                  </a:moveTo>
                  <a:lnTo>
                    <a:pt x="6276" y="767"/>
                  </a:lnTo>
                  <a:lnTo>
                    <a:pt x="6186" y="767"/>
                  </a:lnTo>
                  <a:lnTo>
                    <a:pt x="6186" y="234"/>
                  </a:lnTo>
                  <a:lnTo>
                    <a:pt x="6276" y="234"/>
                  </a:lnTo>
                  <a:close/>
                  <a:moveTo>
                    <a:pt x="6290" y="59"/>
                  </a:moveTo>
                  <a:lnTo>
                    <a:pt x="6289" y="65"/>
                  </a:lnTo>
                  <a:lnTo>
                    <a:pt x="6288" y="71"/>
                  </a:lnTo>
                  <a:lnTo>
                    <a:pt x="6287" y="76"/>
                  </a:lnTo>
                  <a:lnTo>
                    <a:pt x="6285" y="83"/>
                  </a:lnTo>
                  <a:lnTo>
                    <a:pt x="6283" y="88"/>
                  </a:lnTo>
                  <a:lnTo>
                    <a:pt x="6280" y="92"/>
                  </a:lnTo>
                  <a:lnTo>
                    <a:pt x="6277" y="97"/>
                  </a:lnTo>
                  <a:lnTo>
                    <a:pt x="6273" y="101"/>
                  </a:lnTo>
                  <a:lnTo>
                    <a:pt x="6269" y="104"/>
                  </a:lnTo>
                  <a:lnTo>
                    <a:pt x="6265" y="108"/>
                  </a:lnTo>
                  <a:lnTo>
                    <a:pt x="6260" y="110"/>
                  </a:lnTo>
                  <a:lnTo>
                    <a:pt x="6254" y="113"/>
                  </a:lnTo>
                  <a:lnTo>
                    <a:pt x="6249" y="115"/>
                  </a:lnTo>
                  <a:lnTo>
                    <a:pt x="6243" y="117"/>
                  </a:lnTo>
                  <a:lnTo>
                    <a:pt x="6237" y="118"/>
                  </a:lnTo>
                  <a:lnTo>
                    <a:pt x="6231" y="118"/>
                  </a:lnTo>
                  <a:lnTo>
                    <a:pt x="6226" y="118"/>
                  </a:lnTo>
                  <a:lnTo>
                    <a:pt x="6219" y="117"/>
                  </a:lnTo>
                  <a:lnTo>
                    <a:pt x="6213" y="115"/>
                  </a:lnTo>
                  <a:lnTo>
                    <a:pt x="6208" y="113"/>
                  </a:lnTo>
                  <a:lnTo>
                    <a:pt x="6203" y="110"/>
                  </a:lnTo>
                  <a:lnTo>
                    <a:pt x="6198" y="108"/>
                  </a:lnTo>
                  <a:lnTo>
                    <a:pt x="6194" y="104"/>
                  </a:lnTo>
                  <a:lnTo>
                    <a:pt x="6190" y="101"/>
                  </a:lnTo>
                  <a:lnTo>
                    <a:pt x="6186" y="97"/>
                  </a:lnTo>
                  <a:lnTo>
                    <a:pt x="6183" y="92"/>
                  </a:lnTo>
                  <a:lnTo>
                    <a:pt x="6179" y="88"/>
                  </a:lnTo>
                  <a:lnTo>
                    <a:pt x="6177" y="83"/>
                  </a:lnTo>
                  <a:lnTo>
                    <a:pt x="6175" y="76"/>
                  </a:lnTo>
                  <a:lnTo>
                    <a:pt x="6173" y="71"/>
                  </a:lnTo>
                  <a:lnTo>
                    <a:pt x="6173" y="68"/>
                  </a:lnTo>
                  <a:lnTo>
                    <a:pt x="6172" y="65"/>
                  </a:lnTo>
                  <a:lnTo>
                    <a:pt x="6172" y="59"/>
                  </a:lnTo>
                  <a:lnTo>
                    <a:pt x="6172" y="53"/>
                  </a:lnTo>
                  <a:lnTo>
                    <a:pt x="6173" y="47"/>
                  </a:lnTo>
                  <a:lnTo>
                    <a:pt x="6175" y="42"/>
                  </a:lnTo>
                  <a:lnTo>
                    <a:pt x="6177" y="36"/>
                  </a:lnTo>
                  <a:lnTo>
                    <a:pt x="6179" y="31"/>
                  </a:lnTo>
                  <a:lnTo>
                    <a:pt x="6183" y="26"/>
                  </a:lnTo>
                  <a:lnTo>
                    <a:pt x="6186" y="22"/>
                  </a:lnTo>
                  <a:lnTo>
                    <a:pt x="6190" y="17"/>
                  </a:lnTo>
                  <a:lnTo>
                    <a:pt x="6194" y="14"/>
                  </a:lnTo>
                  <a:lnTo>
                    <a:pt x="6198" y="11"/>
                  </a:lnTo>
                  <a:lnTo>
                    <a:pt x="6203" y="8"/>
                  </a:lnTo>
                  <a:lnTo>
                    <a:pt x="6208" y="5"/>
                  </a:lnTo>
                  <a:lnTo>
                    <a:pt x="6213" y="3"/>
                  </a:lnTo>
                  <a:lnTo>
                    <a:pt x="6219" y="1"/>
                  </a:lnTo>
                  <a:lnTo>
                    <a:pt x="6226" y="0"/>
                  </a:lnTo>
                  <a:lnTo>
                    <a:pt x="6231" y="0"/>
                  </a:lnTo>
                  <a:lnTo>
                    <a:pt x="6237" y="0"/>
                  </a:lnTo>
                  <a:lnTo>
                    <a:pt x="6243" y="1"/>
                  </a:lnTo>
                  <a:lnTo>
                    <a:pt x="6249" y="3"/>
                  </a:lnTo>
                  <a:lnTo>
                    <a:pt x="6254" y="5"/>
                  </a:lnTo>
                  <a:lnTo>
                    <a:pt x="6260" y="8"/>
                  </a:lnTo>
                  <a:lnTo>
                    <a:pt x="6265" y="11"/>
                  </a:lnTo>
                  <a:lnTo>
                    <a:pt x="6269" y="14"/>
                  </a:lnTo>
                  <a:lnTo>
                    <a:pt x="6273" y="17"/>
                  </a:lnTo>
                  <a:lnTo>
                    <a:pt x="6277" y="22"/>
                  </a:lnTo>
                  <a:lnTo>
                    <a:pt x="6280" y="26"/>
                  </a:lnTo>
                  <a:lnTo>
                    <a:pt x="6283" y="31"/>
                  </a:lnTo>
                  <a:lnTo>
                    <a:pt x="6285" y="36"/>
                  </a:lnTo>
                  <a:lnTo>
                    <a:pt x="6287" y="42"/>
                  </a:lnTo>
                  <a:lnTo>
                    <a:pt x="6288" y="47"/>
                  </a:lnTo>
                  <a:lnTo>
                    <a:pt x="6289" y="53"/>
                  </a:lnTo>
                  <a:lnTo>
                    <a:pt x="6290" y="59"/>
                  </a:lnTo>
                  <a:close/>
                  <a:moveTo>
                    <a:pt x="5969" y="505"/>
                  </a:moveTo>
                  <a:lnTo>
                    <a:pt x="5969" y="490"/>
                  </a:lnTo>
                  <a:lnTo>
                    <a:pt x="5968" y="478"/>
                  </a:lnTo>
                  <a:lnTo>
                    <a:pt x="5967" y="465"/>
                  </a:lnTo>
                  <a:lnTo>
                    <a:pt x="5965" y="453"/>
                  </a:lnTo>
                  <a:lnTo>
                    <a:pt x="5963" y="441"/>
                  </a:lnTo>
                  <a:lnTo>
                    <a:pt x="5961" y="431"/>
                  </a:lnTo>
                  <a:lnTo>
                    <a:pt x="5958" y="420"/>
                  </a:lnTo>
                  <a:lnTo>
                    <a:pt x="5955" y="410"/>
                  </a:lnTo>
                  <a:lnTo>
                    <a:pt x="5952" y="400"/>
                  </a:lnTo>
                  <a:lnTo>
                    <a:pt x="5948" y="392"/>
                  </a:lnTo>
                  <a:lnTo>
                    <a:pt x="5942" y="383"/>
                  </a:lnTo>
                  <a:lnTo>
                    <a:pt x="5938" y="374"/>
                  </a:lnTo>
                  <a:lnTo>
                    <a:pt x="5933" y="367"/>
                  </a:lnTo>
                  <a:lnTo>
                    <a:pt x="5928" y="360"/>
                  </a:lnTo>
                  <a:lnTo>
                    <a:pt x="5922" y="353"/>
                  </a:lnTo>
                  <a:lnTo>
                    <a:pt x="5916" y="347"/>
                  </a:lnTo>
                  <a:lnTo>
                    <a:pt x="5910" y="340"/>
                  </a:lnTo>
                  <a:lnTo>
                    <a:pt x="5903" y="335"/>
                  </a:lnTo>
                  <a:lnTo>
                    <a:pt x="5896" y="330"/>
                  </a:lnTo>
                  <a:lnTo>
                    <a:pt x="5890" y="325"/>
                  </a:lnTo>
                  <a:lnTo>
                    <a:pt x="5883" y="321"/>
                  </a:lnTo>
                  <a:lnTo>
                    <a:pt x="5875" y="318"/>
                  </a:lnTo>
                  <a:lnTo>
                    <a:pt x="5867" y="314"/>
                  </a:lnTo>
                  <a:lnTo>
                    <a:pt x="5859" y="311"/>
                  </a:lnTo>
                  <a:lnTo>
                    <a:pt x="5852" y="309"/>
                  </a:lnTo>
                  <a:lnTo>
                    <a:pt x="5844" y="307"/>
                  </a:lnTo>
                  <a:lnTo>
                    <a:pt x="5826" y="302"/>
                  </a:lnTo>
                  <a:lnTo>
                    <a:pt x="5818" y="301"/>
                  </a:lnTo>
                  <a:lnTo>
                    <a:pt x="5809" y="300"/>
                  </a:lnTo>
                  <a:lnTo>
                    <a:pt x="5792" y="299"/>
                  </a:lnTo>
                  <a:lnTo>
                    <a:pt x="5775" y="300"/>
                  </a:lnTo>
                  <a:lnTo>
                    <a:pt x="5758" y="302"/>
                  </a:lnTo>
                  <a:lnTo>
                    <a:pt x="5741" y="307"/>
                  </a:lnTo>
                  <a:lnTo>
                    <a:pt x="5725" y="312"/>
                  </a:lnTo>
                  <a:lnTo>
                    <a:pt x="5717" y="315"/>
                  </a:lnTo>
                  <a:lnTo>
                    <a:pt x="5708" y="319"/>
                  </a:lnTo>
                  <a:lnTo>
                    <a:pt x="5693" y="327"/>
                  </a:lnTo>
                  <a:lnTo>
                    <a:pt x="5686" y="332"/>
                  </a:lnTo>
                  <a:lnTo>
                    <a:pt x="5679" y="337"/>
                  </a:lnTo>
                  <a:lnTo>
                    <a:pt x="5665" y="349"/>
                  </a:lnTo>
                  <a:lnTo>
                    <a:pt x="5658" y="355"/>
                  </a:lnTo>
                  <a:lnTo>
                    <a:pt x="5652" y="362"/>
                  </a:lnTo>
                  <a:lnTo>
                    <a:pt x="5646" y="369"/>
                  </a:lnTo>
                  <a:lnTo>
                    <a:pt x="5641" y="376"/>
                  </a:lnTo>
                  <a:lnTo>
                    <a:pt x="5636" y="385"/>
                  </a:lnTo>
                  <a:lnTo>
                    <a:pt x="5630" y="394"/>
                  </a:lnTo>
                  <a:lnTo>
                    <a:pt x="5622" y="412"/>
                  </a:lnTo>
                  <a:lnTo>
                    <a:pt x="5618" y="422"/>
                  </a:lnTo>
                  <a:lnTo>
                    <a:pt x="5615" y="432"/>
                  </a:lnTo>
                  <a:lnTo>
                    <a:pt x="5612" y="443"/>
                  </a:lnTo>
                  <a:lnTo>
                    <a:pt x="5610" y="454"/>
                  </a:lnTo>
                  <a:lnTo>
                    <a:pt x="5608" y="466"/>
                  </a:lnTo>
                  <a:lnTo>
                    <a:pt x="5607" y="478"/>
                  </a:lnTo>
                  <a:lnTo>
                    <a:pt x="5606" y="490"/>
                  </a:lnTo>
                  <a:lnTo>
                    <a:pt x="5606" y="504"/>
                  </a:lnTo>
                  <a:lnTo>
                    <a:pt x="5606" y="516"/>
                  </a:lnTo>
                  <a:lnTo>
                    <a:pt x="5607" y="528"/>
                  </a:lnTo>
                  <a:lnTo>
                    <a:pt x="5608" y="540"/>
                  </a:lnTo>
                  <a:lnTo>
                    <a:pt x="5610" y="551"/>
                  </a:lnTo>
                  <a:lnTo>
                    <a:pt x="5612" y="561"/>
                  </a:lnTo>
                  <a:lnTo>
                    <a:pt x="5615" y="573"/>
                  </a:lnTo>
                  <a:lnTo>
                    <a:pt x="5618" y="582"/>
                  </a:lnTo>
                  <a:lnTo>
                    <a:pt x="5621" y="592"/>
                  </a:lnTo>
                  <a:lnTo>
                    <a:pt x="5629" y="610"/>
                  </a:lnTo>
                  <a:lnTo>
                    <a:pt x="5634" y="618"/>
                  </a:lnTo>
                  <a:lnTo>
                    <a:pt x="5640" y="626"/>
                  </a:lnTo>
                  <a:lnTo>
                    <a:pt x="5645" y="633"/>
                  </a:lnTo>
                  <a:lnTo>
                    <a:pt x="5650" y="640"/>
                  </a:lnTo>
                  <a:lnTo>
                    <a:pt x="5656" y="648"/>
                  </a:lnTo>
                  <a:lnTo>
                    <a:pt x="5662" y="654"/>
                  </a:lnTo>
                  <a:lnTo>
                    <a:pt x="5669" y="660"/>
                  </a:lnTo>
                  <a:lnTo>
                    <a:pt x="5677" y="665"/>
                  </a:lnTo>
                  <a:lnTo>
                    <a:pt x="5683" y="670"/>
                  </a:lnTo>
                  <a:lnTo>
                    <a:pt x="5690" y="675"/>
                  </a:lnTo>
                  <a:lnTo>
                    <a:pt x="5698" y="679"/>
                  </a:lnTo>
                  <a:lnTo>
                    <a:pt x="5705" y="684"/>
                  </a:lnTo>
                  <a:lnTo>
                    <a:pt x="5714" y="687"/>
                  </a:lnTo>
                  <a:lnTo>
                    <a:pt x="5722" y="691"/>
                  </a:lnTo>
                  <a:lnTo>
                    <a:pt x="5729" y="693"/>
                  </a:lnTo>
                  <a:lnTo>
                    <a:pt x="5737" y="696"/>
                  </a:lnTo>
                  <a:lnTo>
                    <a:pt x="5746" y="698"/>
                  </a:lnTo>
                  <a:lnTo>
                    <a:pt x="5755" y="699"/>
                  </a:lnTo>
                  <a:lnTo>
                    <a:pt x="5771" y="702"/>
                  </a:lnTo>
                  <a:lnTo>
                    <a:pt x="5788" y="702"/>
                  </a:lnTo>
                  <a:lnTo>
                    <a:pt x="5807" y="701"/>
                  </a:lnTo>
                  <a:lnTo>
                    <a:pt x="5815" y="700"/>
                  </a:lnTo>
                  <a:lnTo>
                    <a:pt x="5824" y="699"/>
                  </a:lnTo>
                  <a:lnTo>
                    <a:pt x="5834" y="697"/>
                  </a:lnTo>
                  <a:lnTo>
                    <a:pt x="5842" y="695"/>
                  </a:lnTo>
                  <a:lnTo>
                    <a:pt x="5850" y="692"/>
                  </a:lnTo>
                  <a:lnTo>
                    <a:pt x="5858" y="689"/>
                  </a:lnTo>
                  <a:lnTo>
                    <a:pt x="5866" y="686"/>
                  </a:lnTo>
                  <a:lnTo>
                    <a:pt x="5874" y="681"/>
                  </a:lnTo>
                  <a:lnTo>
                    <a:pt x="5882" y="677"/>
                  </a:lnTo>
                  <a:lnTo>
                    <a:pt x="5889" y="673"/>
                  </a:lnTo>
                  <a:lnTo>
                    <a:pt x="5896" y="668"/>
                  </a:lnTo>
                  <a:lnTo>
                    <a:pt x="5902" y="662"/>
                  </a:lnTo>
                  <a:lnTo>
                    <a:pt x="5916" y="651"/>
                  </a:lnTo>
                  <a:lnTo>
                    <a:pt x="5922" y="643"/>
                  </a:lnTo>
                  <a:lnTo>
                    <a:pt x="5927" y="637"/>
                  </a:lnTo>
                  <a:lnTo>
                    <a:pt x="5938" y="622"/>
                  </a:lnTo>
                  <a:lnTo>
                    <a:pt x="5942" y="615"/>
                  </a:lnTo>
                  <a:lnTo>
                    <a:pt x="5948" y="605"/>
                  </a:lnTo>
                  <a:lnTo>
                    <a:pt x="5951" y="597"/>
                  </a:lnTo>
                  <a:lnTo>
                    <a:pt x="5955" y="588"/>
                  </a:lnTo>
                  <a:lnTo>
                    <a:pt x="5958" y="579"/>
                  </a:lnTo>
                  <a:lnTo>
                    <a:pt x="5961" y="570"/>
                  </a:lnTo>
                  <a:lnTo>
                    <a:pt x="5963" y="559"/>
                  </a:lnTo>
                  <a:lnTo>
                    <a:pt x="5965" y="549"/>
                  </a:lnTo>
                  <a:lnTo>
                    <a:pt x="5967" y="539"/>
                  </a:lnTo>
                  <a:lnTo>
                    <a:pt x="5968" y="527"/>
                  </a:lnTo>
                  <a:lnTo>
                    <a:pt x="5969" y="516"/>
                  </a:lnTo>
                  <a:lnTo>
                    <a:pt x="5969" y="505"/>
                  </a:lnTo>
                  <a:close/>
                  <a:moveTo>
                    <a:pt x="6065" y="500"/>
                  </a:moveTo>
                  <a:lnTo>
                    <a:pt x="6063" y="514"/>
                  </a:lnTo>
                  <a:lnTo>
                    <a:pt x="6062" y="527"/>
                  </a:lnTo>
                  <a:lnTo>
                    <a:pt x="6061" y="541"/>
                  </a:lnTo>
                  <a:lnTo>
                    <a:pt x="6059" y="554"/>
                  </a:lnTo>
                  <a:lnTo>
                    <a:pt x="6057" y="567"/>
                  </a:lnTo>
                  <a:lnTo>
                    <a:pt x="6053" y="581"/>
                  </a:lnTo>
                  <a:lnTo>
                    <a:pt x="6050" y="594"/>
                  </a:lnTo>
                  <a:lnTo>
                    <a:pt x="6046" y="606"/>
                  </a:lnTo>
                  <a:lnTo>
                    <a:pt x="6041" y="619"/>
                  </a:lnTo>
                  <a:lnTo>
                    <a:pt x="6039" y="625"/>
                  </a:lnTo>
                  <a:lnTo>
                    <a:pt x="6036" y="631"/>
                  </a:lnTo>
                  <a:lnTo>
                    <a:pt x="6030" y="642"/>
                  </a:lnTo>
                  <a:lnTo>
                    <a:pt x="6023" y="655"/>
                  </a:lnTo>
                  <a:lnTo>
                    <a:pt x="6016" y="666"/>
                  </a:lnTo>
                  <a:lnTo>
                    <a:pt x="6009" y="676"/>
                  </a:lnTo>
                  <a:lnTo>
                    <a:pt x="6001" y="687"/>
                  </a:lnTo>
                  <a:lnTo>
                    <a:pt x="5993" y="697"/>
                  </a:lnTo>
                  <a:lnTo>
                    <a:pt x="5983" y="706"/>
                  </a:lnTo>
                  <a:lnTo>
                    <a:pt x="5974" y="715"/>
                  </a:lnTo>
                  <a:lnTo>
                    <a:pt x="5964" y="724"/>
                  </a:lnTo>
                  <a:lnTo>
                    <a:pt x="5954" y="732"/>
                  </a:lnTo>
                  <a:lnTo>
                    <a:pt x="5942" y="740"/>
                  </a:lnTo>
                  <a:lnTo>
                    <a:pt x="5937" y="743"/>
                  </a:lnTo>
                  <a:lnTo>
                    <a:pt x="5931" y="747"/>
                  </a:lnTo>
                  <a:lnTo>
                    <a:pt x="5919" y="753"/>
                  </a:lnTo>
                  <a:lnTo>
                    <a:pt x="5906" y="760"/>
                  </a:lnTo>
                  <a:lnTo>
                    <a:pt x="5894" y="765"/>
                  </a:lnTo>
                  <a:lnTo>
                    <a:pt x="5887" y="767"/>
                  </a:lnTo>
                  <a:lnTo>
                    <a:pt x="5881" y="769"/>
                  </a:lnTo>
                  <a:lnTo>
                    <a:pt x="5866" y="773"/>
                  </a:lnTo>
                  <a:lnTo>
                    <a:pt x="5852" y="777"/>
                  </a:lnTo>
                  <a:lnTo>
                    <a:pt x="5838" y="779"/>
                  </a:lnTo>
                  <a:lnTo>
                    <a:pt x="5822" y="781"/>
                  </a:lnTo>
                  <a:lnTo>
                    <a:pt x="5807" y="782"/>
                  </a:lnTo>
                  <a:lnTo>
                    <a:pt x="5790" y="782"/>
                  </a:lnTo>
                  <a:lnTo>
                    <a:pt x="5779" y="782"/>
                  </a:lnTo>
                  <a:lnTo>
                    <a:pt x="5768" y="782"/>
                  </a:lnTo>
                  <a:lnTo>
                    <a:pt x="5757" y="781"/>
                  </a:lnTo>
                  <a:lnTo>
                    <a:pt x="5746" y="779"/>
                  </a:lnTo>
                  <a:lnTo>
                    <a:pt x="5736" y="777"/>
                  </a:lnTo>
                  <a:lnTo>
                    <a:pt x="5727" y="775"/>
                  </a:lnTo>
                  <a:lnTo>
                    <a:pt x="5709" y="771"/>
                  </a:lnTo>
                  <a:lnTo>
                    <a:pt x="5693" y="765"/>
                  </a:lnTo>
                  <a:lnTo>
                    <a:pt x="5678" y="757"/>
                  </a:lnTo>
                  <a:lnTo>
                    <a:pt x="5664" y="750"/>
                  </a:lnTo>
                  <a:lnTo>
                    <a:pt x="5653" y="743"/>
                  </a:lnTo>
                  <a:lnTo>
                    <a:pt x="5643" y="736"/>
                  </a:lnTo>
                  <a:lnTo>
                    <a:pt x="5633" y="728"/>
                  </a:lnTo>
                  <a:lnTo>
                    <a:pt x="5626" y="720"/>
                  </a:lnTo>
                  <a:lnTo>
                    <a:pt x="5620" y="714"/>
                  </a:lnTo>
                  <a:lnTo>
                    <a:pt x="5615" y="708"/>
                  </a:lnTo>
                  <a:lnTo>
                    <a:pt x="5612" y="704"/>
                  </a:lnTo>
                  <a:lnTo>
                    <a:pt x="5608" y="698"/>
                  </a:lnTo>
                  <a:lnTo>
                    <a:pt x="5608" y="977"/>
                  </a:lnTo>
                  <a:lnTo>
                    <a:pt x="5517" y="977"/>
                  </a:lnTo>
                  <a:lnTo>
                    <a:pt x="5517" y="234"/>
                  </a:lnTo>
                  <a:lnTo>
                    <a:pt x="5606" y="234"/>
                  </a:lnTo>
                  <a:lnTo>
                    <a:pt x="5608" y="311"/>
                  </a:lnTo>
                  <a:lnTo>
                    <a:pt x="5613" y="304"/>
                  </a:lnTo>
                  <a:lnTo>
                    <a:pt x="5617" y="299"/>
                  </a:lnTo>
                  <a:lnTo>
                    <a:pt x="5622" y="293"/>
                  </a:lnTo>
                  <a:lnTo>
                    <a:pt x="5629" y="285"/>
                  </a:lnTo>
                  <a:lnTo>
                    <a:pt x="5638" y="278"/>
                  </a:lnTo>
                  <a:lnTo>
                    <a:pt x="5648" y="270"/>
                  </a:lnTo>
                  <a:lnTo>
                    <a:pt x="5659" y="261"/>
                  </a:lnTo>
                  <a:lnTo>
                    <a:pt x="5672" y="252"/>
                  </a:lnTo>
                  <a:lnTo>
                    <a:pt x="5687" y="245"/>
                  </a:lnTo>
                  <a:lnTo>
                    <a:pt x="5703" y="238"/>
                  </a:lnTo>
                  <a:lnTo>
                    <a:pt x="5721" y="231"/>
                  </a:lnTo>
                  <a:lnTo>
                    <a:pt x="5730" y="227"/>
                  </a:lnTo>
                  <a:lnTo>
                    <a:pt x="5740" y="225"/>
                  </a:lnTo>
                  <a:lnTo>
                    <a:pt x="5750" y="223"/>
                  </a:lnTo>
                  <a:lnTo>
                    <a:pt x="5761" y="221"/>
                  </a:lnTo>
                  <a:lnTo>
                    <a:pt x="5772" y="219"/>
                  </a:lnTo>
                  <a:lnTo>
                    <a:pt x="5783" y="218"/>
                  </a:lnTo>
                  <a:lnTo>
                    <a:pt x="5796" y="217"/>
                  </a:lnTo>
                  <a:lnTo>
                    <a:pt x="5808" y="217"/>
                  </a:lnTo>
                  <a:lnTo>
                    <a:pt x="5828" y="218"/>
                  </a:lnTo>
                  <a:lnTo>
                    <a:pt x="5840" y="219"/>
                  </a:lnTo>
                  <a:lnTo>
                    <a:pt x="5850" y="220"/>
                  </a:lnTo>
                  <a:lnTo>
                    <a:pt x="5861" y="222"/>
                  </a:lnTo>
                  <a:lnTo>
                    <a:pt x="5873" y="225"/>
                  </a:lnTo>
                  <a:lnTo>
                    <a:pt x="5894" y="232"/>
                  </a:lnTo>
                  <a:lnTo>
                    <a:pt x="5905" y="235"/>
                  </a:lnTo>
                  <a:lnTo>
                    <a:pt x="5916" y="240"/>
                  </a:lnTo>
                  <a:lnTo>
                    <a:pt x="5927" y="244"/>
                  </a:lnTo>
                  <a:lnTo>
                    <a:pt x="5937" y="250"/>
                  </a:lnTo>
                  <a:lnTo>
                    <a:pt x="5942" y="253"/>
                  </a:lnTo>
                  <a:lnTo>
                    <a:pt x="5948" y="256"/>
                  </a:lnTo>
                  <a:lnTo>
                    <a:pt x="5958" y="262"/>
                  </a:lnTo>
                  <a:lnTo>
                    <a:pt x="5968" y="270"/>
                  </a:lnTo>
                  <a:lnTo>
                    <a:pt x="5977" y="278"/>
                  </a:lnTo>
                  <a:lnTo>
                    <a:pt x="5987" y="286"/>
                  </a:lnTo>
                  <a:lnTo>
                    <a:pt x="5996" y="295"/>
                  </a:lnTo>
                  <a:lnTo>
                    <a:pt x="6004" y="306"/>
                  </a:lnTo>
                  <a:lnTo>
                    <a:pt x="6012" y="316"/>
                  </a:lnTo>
                  <a:lnTo>
                    <a:pt x="6019" y="327"/>
                  </a:lnTo>
                  <a:lnTo>
                    <a:pt x="6027" y="338"/>
                  </a:lnTo>
                  <a:lnTo>
                    <a:pt x="6034" y="352"/>
                  </a:lnTo>
                  <a:lnTo>
                    <a:pt x="6040" y="365"/>
                  </a:lnTo>
                  <a:lnTo>
                    <a:pt x="6042" y="371"/>
                  </a:lnTo>
                  <a:lnTo>
                    <a:pt x="6045" y="378"/>
                  </a:lnTo>
                  <a:lnTo>
                    <a:pt x="6050" y="394"/>
                  </a:lnTo>
                  <a:lnTo>
                    <a:pt x="6054" y="409"/>
                  </a:lnTo>
                  <a:lnTo>
                    <a:pt x="6057" y="426"/>
                  </a:lnTo>
                  <a:lnTo>
                    <a:pt x="6060" y="443"/>
                  </a:lnTo>
                  <a:lnTo>
                    <a:pt x="6062" y="462"/>
                  </a:lnTo>
                  <a:lnTo>
                    <a:pt x="6063" y="480"/>
                  </a:lnTo>
                  <a:lnTo>
                    <a:pt x="6065" y="500"/>
                  </a:lnTo>
                  <a:close/>
                  <a:moveTo>
                    <a:pt x="5324" y="500"/>
                  </a:moveTo>
                  <a:lnTo>
                    <a:pt x="5322" y="487"/>
                  </a:lnTo>
                  <a:lnTo>
                    <a:pt x="5322" y="475"/>
                  </a:lnTo>
                  <a:lnTo>
                    <a:pt x="5320" y="463"/>
                  </a:lnTo>
                  <a:lnTo>
                    <a:pt x="5318" y="451"/>
                  </a:lnTo>
                  <a:lnTo>
                    <a:pt x="5316" y="440"/>
                  </a:lnTo>
                  <a:lnTo>
                    <a:pt x="5314" y="430"/>
                  </a:lnTo>
                  <a:lnTo>
                    <a:pt x="5307" y="410"/>
                  </a:lnTo>
                  <a:lnTo>
                    <a:pt x="5303" y="400"/>
                  </a:lnTo>
                  <a:lnTo>
                    <a:pt x="5299" y="392"/>
                  </a:lnTo>
                  <a:lnTo>
                    <a:pt x="5294" y="383"/>
                  </a:lnTo>
                  <a:lnTo>
                    <a:pt x="5289" y="374"/>
                  </a:lnTo>
                  <a:lnTo>
                    <a:pt x="5277" y="360"/>
                  </a:lnTo>
                  <a:lnTo>
                    <a:pt x="5272" y="353"/>
                  </a:lnTo>
                  <a:lnTo>
                    <a:pt x="5266" y="347"/>
                  </a:lnTo>
                  <a:lnTo>
                    <a:pt x="5260" y="340"/>
                  </a:lnTo>
                  <a:lnTo>
                    <a:pt x="5254" y="335"/>
                  </a:lnTo>
                  <a:lnTo>
                    <a:pt x="5247" y="330"/>
                  </a:lnTo>
                  <a:lnTo>
                    <a:pt x="5240" y="326"/>
                  </a:lnTo>
                  <a:lnTo>
                    <a:pt x="5226" y="318"/>
                  </a:lnTo>
                  <a:lnTo>
                    <a:pt x="5218" y="314"/>
                  </a:lnTo>
                  <a:lnTo>
                    <a:pt x="5214" y="313"/>
                  </a:lnTo>
                  <a:lnTo>
                    <a:pt x="5210" y="311"/>
                  </a:lnTo>
                  <a:lnTo>
                    <a:pt x="5201" y="309"/>
                  </a:lnTo>
                  <a:lnTo>
                    <a:pt x="5193" y="306"/>
                  </a:lnTo>
                  <a:lnTo>
                    <a:pt x="5185" y="303"/>
                  </a:lnTo>
                  <a:lnTo>
                    <a:pt x="5176" y="301"/>
                  </a:lnTo>
                  <a:lnTo>
                    <a:pt x="5166" y="300"/>
                  </a:lnTo>
                  <a:lnTo>
                    <a:pt x="5156" y="299"/>
                  </a:lnTo>
                  <a:lnTo>
                    <a:pt x="5137" y="298"/>
                  </a:lnTo>
                  <a:lnTo>
                    <a:pt x="5117" y="299"/>
                  </a:lnTo>
                  <a:lnTo>
                    <a:pt x="5107" y="300"/>
                  </a:lnTo>
                  <a:lnTo>
                    <a:pt x="5098" y="301"/>
                  </a:lnTo>
                  <a:lnTo>
                    <a:pt x="5090" y="303"/>
                  </a:lnTo>
                  <a:lnTo>
                    <a:pt x="5080" y="306"/>
                  </a:lnTo>
                  <a:lnTo>
                    <a:pt x="5072" y="309"/>
                  </a:lnTo>
                  <a:lnTo>
                    <a:pt x="5064" y="311"/>
                  </a:lnTo>
                  <a:lnTo>
                    <a:pt x="5047" y="318"/>
                  </a:lnTo>
                  <a:lnTo>
                    <a:pt x="5040" y="322"/>
                  </a:lnTo>
                  <a:lnTo>
                    <a:pt x="5033" y="326"/>
                  </a:lnTo>
                  <a:lnTo>
                    <a:pt x="5027" y="330"/>
                  </a:lnTo>
                  <a:lnTo>
                    <a:pt x="5020" y="335"/>
                  </a:lnTo>
                  <a:lnTo>
                    <a:pt x="5014" y="340"/>
                  </a:lnTo>
                  <a:lnTo>
                    <a:pt x="5008" y="347"/>
                  </a:lnTo>
                  <a:lnTo>
                    <a:pt x="5002" y="353"/>
                  </a:lnTo>
                  <a:lnTo>
                    <a:pt x="4996" y="360"/>
                  </a:lnTo>
                  <a:lnTo>
                    <a:pt x="4990" y="367"/>
                  </a:lnTo>
                  <a:lnTo>
                    <a:pt x="4985" y="374"/>
                  </a:lnTo>
                  <a:lnTo>
                    <a:pt x="4980" y="383"/>
                  </a:lnTo>
                  <a:lnTo>
                    <a:pt x="4975" y="392"/>
                  </a:lnTo>
                  <a:lnTo>
                    <a:pt x="4970" y="400"/>
                  </a:lnTo>
                  <a:lnTo>
                    <a:pt x="4966" y="410"/>
                  </a:lnTo>
                  <a:lnTo>
                    <a:pt x="4963" y="420"/>
                  </a:lnTo>
                  <a:lnTo>
                    <a:pt x="4961" y="425"/>
                  </a:lnTo>
                  <a:lnTo>
                    <a:pt x="4960" y="430"/>
                  </a:lnTo>
                  <a:lnTo>
                    <a:pt x="4957" y="440"/>
                  </a:lnTo>
                  <a:lnTo>
                    <a:pt x="4955" y="451"/>
                  </a:lnTo>
                  <a:lnTo>
                    <a:pt x="4953" y="463"/>
                  </a:lnTo>
                  <a:lnTo>
                    <a:pt x="4952" y="475"/>
                  </a:lnTo>
                  <a:lnTo>
                    <a:pt x="4951" y="487"/>
                  </a:lnTo>
                  <a:lnTo>
                    <a:pt x="4950" y="500"/>
                  </a:lnTo>
                  <a:lnTo>
                    <a:pt x="4951" y="513"/>
                  </a:lnTo>
                  <a:lnTo>
                    <a:pt x="4952" y="525"/>
                  </a:lnTo>
                  <a:lnTo>
                    <a:pt x="4953" y="537"/>
                  </a:lnTo>
                  <a:lnTo>
                    <a:pt x="4955" y="548"/>
                  </a:lnTo>
                  <a:lnTo>
                    <a:pt x="4957" y="559"/>
                  </a:lnTo>
                  <a:lnTo>
                    <a:pt x="4960" y="570"/>
                  </a:lnTo>
                  <a:lnTo>
                    <a:pt x="4963" y="580"/>
                  </a:lnTo>
                  <a:lnTo>
                    <a:pt x="4966" y="590"/>
                  </a:lnTo>
                  <a:lnTo>
                    <a:pt x="4970" y="599"/>
                  </a:lnTo>
                  <a:lnTo>
                    <a:pt x="4975" y="609"/>
                  </a:lnTo>
                  <a:lnTo>
                    <a:pt x="4980" y="617"/>
                  </a:lnTo>
                  <a:lnTo>
                    <a:pt x="4985" y="625"/>
                  </a:lnTo>
                  <a:lnTo>
                    <a:pt x="4996" y="640"/>
                  </a:lnTo>
                  <a:lnTo>
                    <a:pt x="5002" y="648"/>
                  </a:lnTo>
                  <a:lnTo>
                    <a:pt x="5008" y="654"/>
                  </a:lnTo>
                  <a:lnTo>
                    <a:pt x="5014" y="659"/>
                  </a:lnTo>
                  <a:lnTo>
                    <a:pt x="5020" y="664"/>
                  </a:lnTo>
                  <a:lnTo>
                    <a:pt x="5027" y="669"/>
                  </a:lnTo>
                  <a:lnTo>
                    <a:pt x="5033" y="674"/>
                  </a:lnTo>
                  <a:lnTo>
                    <a:pt x="5047" y="682"/>
                  </a:lnTo>
                  <a:lnTo>
                    <a:pt x="5056" y="686"/>
                  </a:lnTo>
                  <a:lnTo>
                    <a:pt x="5064" y="689"/>
                  </a:lnTo>
                  <a:lnTo>
                    <a:pt x="5072" y="692"/>
                  </a:lnTo>
                  <a:lnTo>
                    <a:pt x="5080" y="694"/>
                  </a:lnTo>
                  <a:lnTo>
                    <a:pt x="5090" y="696"/>
                  </a:lnTo>
                  <a:lnTo>
                    <a:pt x="5098" y="698"/>
                  </a:lnTo>
                  <a:lnTo>
                    <a:pt x="5107" y="699"/>
                  </a:lnTo>
                  <a:lnTo>
                    <a:pt x="5117" y="700"/>
                  </a:lnTo>
                  <a:lnTo>
                    <a:pt x="5137" y="701"/>
                  </a:lnTo>
                  <a:lnTo>
                    <a:pt x="5156" y="700"/>
                  </a:lnTo>
                  <a:lnTo>
                    <a:pt x="5166" y="699"/>
                  </a:lnTo>
                  <a:lnTo>
                    <a:pt x="5176" y="698"/>
                  </a:lnTo>
                  <a:lnTo>
                    <a:pt x="5185" y="696"/>
                  </a:lnTo>
                  <a:lnTo>
                    <a:pt x="5193" y="694"/>
                  </a:lnTo>
                  <a:lnTo>
                    <a:pt x="5201" y="692"/>
                  </a:lnTo>
                  <a:lnTo>
                    <a:pt x="5210" y="689"/>
                  </a:lnTo>
                  <a:lnTo>
                    <a:pt x="5226" y="682"/>
                  </a:lnTo>
                  <a:lnTo>
                    <a:pt x="5233" y="678"/>
                  </a:lnTo>
                  <a:lnTo>
                    <a:pt x="5240" y="674"/>
                  </a:lnTo>
                  <a:lnTo>
                    <a:pt x="5247" y="669"/>
                  </a:lnTo>
                  <a:lnTo>
                    <a:pt x="5254" y="664"/>
                  </a:lnTo>
                  <a:lnTo>
                    <a:pt x="5260" y="659"/>
                  </a:lnTo>
                  <a:lnTo>
                    <a:pt x="5266" y="654"/>
                  </a:lnTo>
                  <a:lnTo>
                    <a:pt x="5272" y="648"/>
                  </a:lnTo>
                  <a:lnTo>
                    <a:pt x="5277" y="640"/>
                  </a:lnTo>
                  <a:lnTo>
                    <a:pt x="5283" y="633"/>
                  </a:lnTo>
                  <a:lnTo>
                    <a:pt x="5289" y="625"/>
                  </a:lnTo>
                  <a:lnTo>
                    <a:pt x="5294" y="617"/>
                  </a:lnTo>
                  <a:lnTo>
                    <a:pt x="5299" y="609"/>
                  </a:lnTo>
                  <a:lnTo>
                    <a:pt x="5303" y="599"/>
                  </a:lnTo>
                  <a:lnTo>
                    <a:pt x="5307" y="590"/>
                  </a:lnTo>
                  <a:lnTo>
                    <a:pt x="5310" y="580"/>
                  </a:lnTo>
                  <a:lnTo>
                    <a:pt x="5312" y="575"/>
                  </a:lnTo>
                  <a:lnTo>
                    <a:pt x="5314" y="570"/>
                  </a:lnTo>
                  <a:lnTo>
                    <a:pt x="5316" y="559"/>
                  </a:lnTo>
                  <a:lnTo>
                    <a:pt x="5318" y="548"/>
                  </a:lnTo>
                  <a:lnTo>
                    <a:pt x="5320" y="537"/>
                  </a:lnTo>
                  <a:lnTo>
                    <a:pt x="5322" y="525"/>
                  </a:lnTo>
                  <a:lnTo>
                    <a:pt x="5322" y="513"/>
                  </a:lnTo>
                  <a:lnTo>
                    <a:pt x="5324" y="500"/>
                  </a:lnTo>
                  <a:close/>
                  <a:moveTo>
                    <a:pt x="5418" y="500"/>
                  </a:moveTo>
                  <a:lnTo>
                    <a:pt x="5418" y="513"/>
                  </a:lnTo>
                  <a:lnTo>
                    <a:pt x="5417" y="526"/>
                  </a:lnTo>
                  <a:lnTo>
                    <a:pt x="5416" y="539"/>
                  </a:lnTo>
                  <a:lnTo>
                    <a:pt x="5414" y="552"/>
                  </a:lnTo>
                  <a:lnTo>
                    <a:pt x="5412" y="564"/>
                  </a:lnTo>
                  <a:lnTo>
                    <a:pt x="5409" y="578"/>
                  </a:lnTo>
                  <a:lnTo>
                    <a:pt x="5405" y="590"/>
                  </a:lnTo>
                  <a:lnTo>
                    <a:pt x="5400" y="602"/>
                  </a:lnTo>
                  <a:lnTo>
                    <a:pt x="5396" y="615"/>
                  </a:lnTo>
                  <a:lnTo>
                    <a:pt x="5391" y="627"/>
                  </a:lnTo>
                  <a:lnTo>
                    <a:pt x="5385" y="639"/>
                  </a:lnTo>
                  <a:lnTo>
                    <a:pt x="5379" y="651"/>
                  </a:lnTo>
                  <a:lnTo>
                    <a:pt x="5372" y="662"/>
                  </a:lnTo>
                  <a:lnTo>
                    <a:pt x="5365" y="672"/>
                  </a:lnTo>
                  <a:lnTo>
                    <a:pt x="5357" y="684"/>
                  </a:lnTo>
                  <a:lnTo>
                    <a:pt x="5348" y="694"/>
                  </a:lnTo>
                  <a:lnTo>
                    <a:pt x="5340" y="703"/>
                  </a:lnTo>
                  <a:lnTo>
                    <a:pt x="5330" y="712"/>
                  </a:lnTo>
                  <a:lnTo>
                    <a:pt x="5319" y="722"/>
                  </a:lnTo>
                  <a:lnTo>
                    <a:pt x="5309" y="730"/>
                  </a:lnTo>
                  <a:lnTo>
                    <a:pt x="5298" y="738"/>
                  </a:lnTo>
                  <a:lnTo>
                    <a:pt x="5287" y="745"/>
                  </a:lnTo>
                  <a:lnTo>
                    <a:pt x="5273" y="751"/>
                  </a:lnTo>
                  <a:lnTo>
                    <a:pt x="5261" y="757"/>
                  </a:lnTo>
                  <a:lnTo>
                    <a:pt x="5248" y="764"/>
                  </a:lnTo>
                  <a:lnTo>
                    <a:pt x="5233" y="769"/>
                  </a:lnTo>
                  <a:lnTo>
                    <a:pt x="5219" y="773"/>
                  </a:lnTo>
                  <a:lnTo>
                    <a:pt x="5203" y="776"/>
                  </a:lnTo>
                  <a:lnTo>
                    <a:pt x="5188" y="779"/>
                  </a:lnTo>
                  <a:lnTo>
                    <a:pt x="5172" y="781"/>
                  </a:lnTo>
                  <a:lnTo>
                    <a:pt x="5154" y="782"/>
                  </a:lnTo>
                  <a:lnTo>
                    <a:pt x="5137" y="782"/>
                  </a:lnTo>
                  <a:lnTo>
                    <a:pt x="5119" y="782"/>
                  </a:lnTo>
                  <a:lnTo>
                    <a:pt x="5103" y="781"/>
                  </a:lnTo>
                  <a:lnTo>
                    <a:pt x="5086" y="779"/>
                  </a:lnTo>
                  <a:lnTo>
                    <a:pt x="5070" y="776"/>
                  </a:lnTo>
                  <a:lnTo>
                    <a:pt x="5055" y="773"/>
                  </a:lnTo>
                  <a:lnTo>
                    <a:pt x="5040" y="769"/>
                  </a:lnTo>
                  <a:lnTo>
                    <a:pt x="5026" y="764"/>
                  </a:lnTo>
                  <a:lnTo>
                    <a:pt x="5013" y="757"/>
                  </a:lnTo>
                  <a:lnTo>
                    <a:pt x="5000" y="751"/>
                  </a:lnTo>
                  <a:lnTo>
                    <a:pt x="4988" y="745"/>
                  </a:lnTo>
                  <a:lnTo>
                    <a:pt x="4976" y="738"/>
                  </a:lnTo>
                  <a:lnTo>
                    <a:pt x="4964" y="730"/>
                  </a:lnTo>
                  <a:lnTo>
                    <a:pt x="4954" y="722"/>
                  </a:lnTo>
                  <a:lnTo>
                    <a:pt x="4949" y="717"/>
                  </a:lnTo>
                  <a:lnTo>
                    <a:pt x="4944" y="712"/>
                  </a:lnTo>
                  <a:lnTo>
                    <a:pt x="4934" y="703"/>
                  </a:lnTo>
                  <a:lnTo>
                    <a:pt x="4925" y="694"/>
                  </a:lnTo>
                  <a:lnTo>
                    <a:pt x="4916" y="684"/>
                  </a:lnTo>
                  <a:lnTo>
                    <a:pt x="4909" y="672"/>
                  </a:lnTo>
                  <a:lnTo>
                    <a:pt x="4902" y="662"/>
                  </a:lnTo>
                  <a:lnTo>
                    <a:pt x="4895" y="651"/>
                  </a:lnTo>
                  <a:lnTo>
                    <a:pt x="4888" y="639"/>
                  </a:lnTo>
                  <a:lnTo>
                    <a:pt x="4882" y="627"/>
                  </a:lnTo>
                  <a:lnTo>
                    <a:pt x="4877" y="615"/>
                  </a:lnTo>
                  <a:lnTo>
                    <a:pt x="4873" y="602"/>
                  </a:lnTo>
                  <a:lnTo>
                    <a:pt x="4869" y="590"/>
                  </a:lnTo>
                  <a:lnTo>
                    <a:pt x="4865" y="578"/>
                  </a:lnTo>
                  <a:lnTo>
                    <a:pt x="4863" y="564"/>
                  </a:lnTo>
                  <a:lnTo>
                    <a:pt x="4860" y="552"/>
                  </a:lnTo>
                  <a:lnTo>
                    <a:pt x="4858" y="539"/>
                  </a:lnTo>
                  <a:lnTo>
                    <a:pt x="4857" y="526"/>
                  </a:lnTo>
                  <a:lnTo>
                    <a:pt x="4856" y="513"/>
                  </a:lnTo>
                  <a:lnTo>
                    <a:pt x="4856" y="500"/>
                  </a:lnTo>
                  <a:lnTo>
                    <a:pt x="4856" y="487"/>
                  </a:lnTo>
                  <a:lnTo>
                    <a:pt x="4857" y="474"/>
                  </a:lnTo>
                  <a:lnTo>
                    <a:pt x="4858" y="461"/>
                  </a:lnTo>
                  <a:lnTo>
                    <a:pt x="4860" y="448"/>
                  </a:lnTo>
                  <a:lnTo>
                    <a:pt x="4863" y="435"/>
                  </a:lnTo>
                  <a:lnTo>
                    <a:pt x="4865" y="423"/>
                  </a:lnTo>
                  <a:lnTo>
                    <a:pt x="4869" y="409"/>
                  </a:lnTo>
                  <a:lnTo>
                    <a:pt x="4873" y="397"/>
                  </a:lnTo>
                  <a:lnTo>
                    <a:pt x="4877" y="385"/>
                  </a:lnTo>
                  <a:lnTo>
                    <a:pt x="4882" y="372"/>
                  </a:lnTo>
                  <a:lnTo>
                    <a:pt x="4888" y="361"/>
                  </a:lnTo>
                  <a:lnTo>
                    <a:pt x="4895" y="350"/>
                  </a:lnTo>
                  <a:lnTo>
                    <a:pt x="4902" y="338"/>
                  </a:lnTo>
                  <a:lnTo>
                    <a:pt x="4909" y="327"/>
                  </a:lnTo>
                  <a:lnTo>
                    <a:pt x="4916" y="317"/>
                  </a:lnTo>
                  <a:lnTo>
                    <a:pt x="4925" y="307"/>
                  </a:lnTo>
                  <a:lnTo>
                    <a:pt x="4934" y="296"/>
                  </a:lnTo>
                  <a:lnTo>
                    <a:pt x="4944" y="287"/>
                  </a:lnTo>
                  <a:lnTo>
                    <a:pt x="4954" y="279"/>
                  </a:lnTo>
                  <a:lnTo>
                    <a:pt x="4964" y="271"/>
                  </a:lnTo>
                  <a:lnTo>
                    <a:pt x="4976" y="262"/>
                  </a:lnTo>
                  <a:lnTo>
                    <a:pt x="4988" y="255"/>
                  </a:lnTo>
                  <a:lnTo>
                    <a:pt x="5000" y="248"/>
                  </a:lnTo>
                  <a:lnTo>
                    <a:pt x="5013" y="242"/>
                  </a:lnTo>
                  <a:lnTo>
                    <a:pt x="5026" y="237"/>
                  </a:lnTo>
                  <a:lnTo>
                    <a:pt x="5040" y="232"/>
                  </a:lnTo>
                  <a:lnTo>
                    <a:pt x="5055" y="227"/>
                  </a:lnTo>
                  <a:lnTo>
                    <a:pt x="5070" y="223"/>
                  </a:lnTo>
                  <a:lnTo>
                    <a:pt x="5086" y="221"/>
                  </a:lnTo>
                  <a:lnTo>
                    <a:pt x="5103" y="219"/>
                  </a:lnTo>
                  <a:lnTo>
                    <a:pt x="5119" y="218"/>
                  </a:lnTo>
                  <a:lnTo>
                    <a:pt x="5137" y="217"/>
                  </a:lnTo>
                  <a:lnTo>
                    <a:pt x="5154" y="218"/>
                  </a:lnTo>
                  <a:lnTo>
                    <a:pt x="5172" y="219"/>
                  </a:lnTo>
                  <a:lnTo>
                    <a:pt x="5188" y="221"/>
                  </a:lnTo>
                  <a:lnTo>
                    <a:pt x="5203" y="223"/>
                  </a:lnTo>
                  <a:lnTo>
                    <a:pt x="5219" y="227"/>
                  </a:lnTo>
                  <a:lnTo>
                    <a:pt x="5233" y="232"/>
                  </a:lnTo>
                  <a:lnTo>
                    <a:pt x="5248" y="237"/>
                  </a:lnTo>
                  <a:lnTo>
                    <a:pt x="5261" y="242"/>
                  </a:lnTo>
                  <a:lnTo>
                    <a:pt x="5273" y="248"/>
                  </a:lnTo>
                  <a:lnTo>
                    <a:pt x="5287" y="255"/>
                  </a:lnTo>
                  <a:lnTo>
                    <a:pt x="5298" y="262"/>
                  </a:lnTo>
                  <a:lnTo>
                    <a:pt x="5309" y="271"/>
                  </a:lnTo>
                  <a:lnTo>
                    <a:pt x="5319" y="279"/>
                  </a:lnTo>
                  <a:lnTo>
                    <a:pt x="5325" y="283"/>
                  </a:lnTo>
                  <a:lnTo>
                    <a:pt x="5330" y="287"/>
                  </a:lnTo>
                  <a:lnTo>
                    <a:pt x="5340" y="296"/>
                  </a:lnTo>
                  <a:lnTo>
                    <a:pt x="5348" y="307"/>
                  </a:lnTo>
                  <a:lnTo>
                    <a:pt x="5357" y="317"/>
                  </a:lnTo>
                  <a:lnTo>
                    <a:pt x="5365" y="327"/>
                  </a:lnTo>
                  <a:lnTo>
                    <a:pt x="5372" y="338"/>
                  </a:lnTo>
                  <a:lnTo>
                    <a:pt x="5379" y="350"/>
                  </a:lnTo>
                  <a:lnTo>
                    <a:pt x="5385" y="361"/>
                  </a:lnTo>
                  <a:lnTo>
                    <a:pt x="5391" y="372"/>
                  </a:lnTo>
                  <a:lnTo>
                    <a:pt x="5396" y="385"/>
                  </a:lnTo>
                  <a:lnTo>
                    <a:pt x="5400" y="397"/>
                  </a:lnTo>
                  <a:lnTo>
                    <a:pt x="5405" y="409"/>
                  </a:lnTo>
                  <a:lnTo>
                    <a:pt x="5409" y="423"/>
                  </a:lnTo>
                  <a:lnTo>
                    <a:pt x="5412" y="435"/>
                  </a:lnTo>
                  <a:lnTo>
                    <a:pt x="5414" y="448"/>
                  </a:lnTo>
                  <a:lnTo>
                    <a:pt x="5416" y="461"/>
                  </a:lnTo>
                  <a:lnTo>
                    <a:pt x="5417" y="474"/>
                  </a:lnTo>
                  <a:lnTo>
                    <a:pt x="5418" y="487"/>
                  </a:lnTo>
                  <a:lnTo>
                    <a:pt x="5418" y="500"/>
                  </a:lnTo>
                  <a:close/>
                  <a:moveTo>
                    <a:pt x="4733" y="234"/>
                  </a:moveTo>
                  <a:lnTo>
                    <a:pt x="4733" y="767"/>
                  </a:lnTo>
                  <a:lnTo>
                    <a:pt x="4643" y="767"/>
                  </a:lnTo>
                  <a:lnTo>
                    <a:pt x="4643" y="234"/>
                  </a:lnTo>
                  <a:lnTo>
                    <a:pt x="4733" y="234"/>
                  </a:lnTo>
                  <a:close/>
                  <a:moveTo>
                    <a:pt x="4747" y="59"/>
                  </a:moveTo>
                  <a:lnTo>
                    <a:pt x="4747" y="65"/>
                  </a:lnTo>
                  <a:lnTo>
                    <a:pt x="4746" y="71"/>
                  </a:lnTo>
                  <a:lnTo>
                    <a:pt x="4745" y="76"/>
                  </a:lnTo>
                  <a:lnTo>
                    <a:pt x="4743" y="83"/>
                  </a:lnTo>
                  <a:lnTo>
                    <a:pt x="4741" y="88"/>
                  </a:lnTo>
                  <a:lnTo>
                    <a:pt x="4737" y="92"/>
                  </a:lnTo>
                  <a:lnTo>
                    <a:pt x="4733" y="97"/>
                  </a:lnTo>
                  <a:lnTo>
                    <a:pt x="4730" y="101"/>
                  </a:lnTo>
                  <a:lnTo>
                    <a:pt x="4726" y="104"/>
                  </a:lnTo>
                  <a:lnTo>
                    <a:pt x="4721" y="108"/>
                  </a:lnTo>
                  <a:lnTo>
                    <a:pt x="4717" y="110"/>
                  </a:lnTo>
                  <a:lnTo>
                    <a:pt x="4712" y="113"/>
                  </a:lnTo>
                  <a:lnTo>
                    <a:pt x="4706" y="115"/>
                  </a:lnTo>
                  <a:lnTo>
                    <a:pt x="4701" y="117"/>
                  </a:lnTo>
                  <a:lnTo>
                    <a:pt x="4694" y="118"/>
                  </a:lnTo>
                  <a:lnTo>
                    <a:pt x="4688" y="118"/>
                  </a:lnTo>
                  <a:lnTo>
                    <a:pt x="4682" y="118"/>
                  </a:lnTo>
                  <a:lnTo>
                    <a:pt x="4677" y="117"/>
                  </a:lnTo>
                  <a:lnTo>
                    <a:pt x="4671" y="115"/>
                  </a:lnTo>
                  <a:lnTo>
                    <a:pt x="4666" y="113"/>
                  </a:lnTo>
                  <a:lnTo>
                    <a:pt x="4661" y="110"/>
                  </a:lnTo>
                  <a:lnTo>
                    <a:pt x="4655" y="108"/>
                  </a:lnTo>
                  <a:lnTo>
                    <a:pt x="4651" y="104"/>
                  </a:lnTo>
                  <a:lnTo>
                    <a:pt x="4647" y="101"/>
                  </a:lnTo>
                  <a:lnTo>
                    <a:pt x="4643" y="97"/>
                  </a:lnTo>
                  <a:lnTo>
                    <a:pt x="4640" y="92"/>
                  </a:lnTo>
                  <a:lnTo>
                    <a:pt x="4637" y="88"/>
                  </a:lnTo>
                  <a:lnTo>
                    <a:pt x="4634" y="83"/>
                  </a:lnTo>
                  <a:lnTo>
                    <a:pt x="4633" y="76"/>
                  </a:lnTo>
                  <a:lnTo>
                    <a:pt x="4631" y="71"/>
                  </a:lnTo>
                  <a:lnTo>
                    <a:pt x="4631" y="68"/>
                  </a:lnTo>
                  <a:lnTo>
                    <a:pt x="4630" y="65"/>
                  </a:lnTo>
                  <a:lnTo>
                    <a:pt x="4630" y="59"/>
                  </a:lnTo>
                  <a:lnTo>
                    <a:pt x="4630" y="53"/>
                  </a:lnTo>
                  <a:lnTo>
                    <a:pt x="4631" y="47"/>
                  </a:lnTo>
                  <a:lnTo>
                    <a:pt x="4633" y="42"/>
                  </a:lnTo>
                  <a:lnTo>
                    <a:pt x="4634" y="36"/>
                  </a:lnTo>
                  <a:lnTo>
                    <a:pt x="4637" y="31"/>
                  </a:lnTo>
                  <a:lnTo>
                    <a:pt x="4640" y="26"/>
                  </a:lnTo>
                  <a:lnTo>
                    <a:pt x="4643" y="22"/>
                  </a:lnTo>
                  <a:lnTo>
                    <a:pt x="4647" y="17"/>
                  </a:lnTo>
                  <a:lnTo>
                    <a:pt x="4651" y="14"/>
                  </a:lnTo>
                  <a:lnTo>
                    <a:pt x="4655" y="11"/>
                  </a:lnTo>
                  <a:lnTo>
                    <a:pt x="4661" y="8"/>
                  </a:lnTo>
                  <a:lnTo>
                    <a:pt x="4666" y="5"/>
                  </a:lnTo>
                  <a:lnTo>
                    <a:pt x="4671" y="3"/>
                  </a:lnTo>
                  <a:lnTo>
                    <a:pt x="4677" y="1"/>
                  </a:lnTo>
                  <a:lnTo>
                    <a:pt x="4682" y="0"/>
                  </a:lnTo>
                  <a:lnTo>
                    <a:pt x="4688" y="0"/>
                  </a:lnTo>
                  <a:lnTo>
                    <a:pt x="4694" y="0"/>
                  </a:lnTo>
                  <a:lnTo>
                    <a:pt x="4701" y="1"/>
                  </a:lnTo>
                  <a:lnTo>
                    <a:pt x="4706" y="3"/>
                  </a:lnTo>
                  <a:lnTo>
                    <a:pt x="4712" y="5"/>
                  </a:lnTo>
                  <a:lnTo>
                    <a:pt x="4717" y="8"/>
                  </a:lnTo>
                  <a:lnTo>
                    <a:pt x="4721" y="11"/>
                  </a:lnTo>
                  <a:lnTo>
                    <a:pt x="4726" y="14"/>
                  </a:lnTo>
                  <a:lnTo>
                    <a:pt x="4730" y="17"/>
                  </a:lnTo>
                  <a:lnTo>
                    <a:pt x="4733" y="22"/>
                  </a:lnTo>
                  <a:lnTo>
                    <a:pt x="4737" y="26"/>
                  </a:lnTo>
                  <a:lnTo>
                    <a:pt x="4741" y="31"/>
                  </a:lnTo>
                  <a:lnTo>
                    <a:pt x="4743" y="36"/>
                  </a:lnTo>
                  <a:lnTo>
                    <a:pt x="4745" y="42"/>
                  </a:lnTo>
                  <a:lnTo>
                    <a:pt x="4746" y="47"/>
                  </a:lnTo>
                  <a:lnTo>
                    <a:pt x="4747" y="53"/>
                  </a:lnTo>
                  <a:lnTo>
                    <a:pt x="4747" y="59"/>
                  </a:lnTo>
                  <a:close/>
                  <a:moveTo>
                    <a:pt x="4494" y="0"/>
                  </a:moveTo>
                  <a:lnTo>
                    <a:pt x="4494" y="767"/>
                  </a:lnTo>
                  <a:lnTo>
                    <a:pt x="4404" y="767"/>
                  </a:lnTo>
                  <a:lnTo>
                    <a:pt x="4404" y="0"/>
                  </a:lnTo>
                  <a:lnTo>
                    <a:pt x="4494" y="0"/>
                  </a:lnTo>
                  <a:close/>
                  <a:moveTo>
                    <a:pt x="4323" y="234"/>
                  </a:moveTo>
                  <a:lnTo>
                    <a:pt x="4057" y="852"/>
                  </a:lnTo>
                  <a:lnTo>
                    <a:pt x="4052" y="863"/>
                  </a:lnTo>
                  <a:lnTo>
                    <a:pt x="4047" y="874"/>
                  </a:lnTo>
                  <a:lnTo>
                    <a:pt x="4042" y="884"/>
                  </a:lnTo>
                  <a:lnTo>
                    <a:pt x="4034" y="894"/>
                  </a:lnTo>
                  <a:lnTo>
                    <a:pt x="4028" y="903"/>
                  </a:lnTo>
                  <a:lnTo>
                    <a:pt x="4020" y="913"/>
                  </a:lnTo>
                  <a:lnTo>
                    <a:pt x="4016" y="917"/>
                  </a:lnTo>
                  <a:lnTo>
                    <a:pt x="4012" y="921"/>
                  </a:lnTo>
                  <a:lnTo>
                    <a:pt x="4008" y="925"/>
                  </a:lnTo>
                  <a:lnTo>
                    <a:pt x="4003" y="929"/>
                  </a:lnTo>
                  <a:lnTo>
                    <a:pt x="3992" y="936"/>
                  </a:lnTo>
                  <a:lnTo>
                    <a:pt x="3982" y="943"/>
                  </a:lnTo>
                  <a:lnTo>
                    <a:pt x="3976" y="946"/>
                  </a:lnTo>
                  <a:lnTo>
                    <a:pt x="3970" y="949"/>
                  </a:lnTo>
                  <a:lnTo>
                    <a:pt x="3957" y="954"/>
                  </a:lnTo>
                  <a:lnTo>
                    <a:pt x="3950" y="956"/>
                  </a:lnTo>
                  <a:lnTo>
                    <a:pt x="3944" y="958"/>
                  </a:lnTo>
                  <a:lnTo>
                    <a:pt x="3929" y="961"/>
                  </a:lnTo>
                  <a:lnTo>
                    <a:pt x="3913" y="962"/>
                  </a:lnTo>
                  <a:lnTo>
                    <a:pt x="3905" y="963"/>
                  </a:lnTo>
                  <a:lnTo>
                    <a:pt x="3897" y="963"/>
                  </a:lnTo>
                  <a:lnTo>
                    <a:pt x="3883" y="962"/>
                  </a:lnTo>
                  <a:lnTo>
                    <a:pt x="3869" y="961"/>
                  </a:lnTo>
                  <a:lnTo>
                    <a:pt x="3858" y="959"/>
                  </a:lnTo>
                  <a:lnTo>
                    <a:pt x="3847" y="957"/>
                  </a:lnTo>
                  <a:lnTo>
                    <a:pt x="3829" y="952"/>
                  </a:lnTo>
                  <a:lnTo>
                    <a:pt x="3819" y="948"/>
                  </a:lnTo>
                  <a:lnTo>
                    <a:pt x="3843" y="875"/>
                  </a:lnTo>
                  <a:lnTo>
                    <a:pt x="3849" y="877"/>
                  </a:lnTo>
                  <a:lnTo>
                    <a:pt x="3858" y="880"/>
                  </a:lnTo>
                  <a:lnTo>
                    <a:pt x="3871" y="882"/>
                  </a:lnTo>
                  <a:lnTo>
                    <a:pt x="3879" y="883"/>
                  </a:lnTo>
                  <a:lnTo>
                    <a:pt x="3889" y="883"/>
                  </a:lnTo>
                  <a:lnTo>
                    <a:pt x="3898" y="883"/>
                  </a:lnTo>
                  <a:lnTo>
                    <a:pt x="3907" y="881"/>
                  </a:lnTo>
                  <a:lnTo>
                    <a:pt x="3915" y="880"/>
                  </a:lnTo>
                  <a:lnTo>
                    <a:pt x="3924" y="877"/>
                  </a:lnTo>
                  <a:lnTo>
                    <a:pt x="3931" y="874"/>
                  </a:lnTo>
                  <a:lnTo>
                    <a:pt x="3938" y="869"/>
                  </a:lnTo>
                  <a:lnTo>
                    <a:pt x="3944" y="865"/>
                  </a:lnTo>
                  <a:lnTo>
                    <a:pt x="3950" y="860"/>
                  </a:lnTo>
                  <a:lnTo>
                    <a:pt x="3955" y="855"/>
                  </a:lnTo>
                  <a:lnTo>
                    <a:pt x="3961" y="849"/>
                  </a:lnTo>
                  <a:lnTo>
                    <a:pt x="3966" y="842"/>
                  </a:lnTo>
                  <a:lnTo>
                    <a:pt x="3971" y="835"/>
                  </a:lnTo>
                  <a:lnTo>
                    <a:pt x="3975" y="827"/>
                  </a:lnTo>
                  <a:lnTo>
                    <a:pt x="3979" y="819"/>
                  </a:lnTo>
                  <a:lnTo>
                    <a:pt x="3987" y="802"/>
                  </a:lnTo>
                  <a:lnTo>
                    <a:pt x="3999" y="767"/>
                  </a:lnTo>
                  <a:lnTo>
                    <a:pt x="3769" y="234"/>
                  </a:lnTo>
                  <a:lnTo>
                    <a:pt x="3866" y="234"/>
                  </a:lnTo>
                  <a:lnTo>
                    <a:pt x="4046" y="663"/>
                  </a:lnTo>
                  <a:lnTo>
                    <a:pt x="4228" y="234"/>
                  </a:lnTo>
                  <a:lnTo>
                    <a:pt x="4323" y="234"/>
                  </a:lnTo>
                  <a:close/>
                  <a:moveTo>
                    <a:pt x="3435" y="767"/>
                  </a:moveTo>
                  <a:lnTo>
                    <a:pt x="3345" y="767"/>
                  </a:lnTo>
                  <a:lnTo>
                    <a:pt x="3345" y="470"/>
                  </a:lnTo>
                  <a:lnTo>
                    <a:pt x="3344" y="448"/>
                  </a:lnTo>
                  <a:lnTo>
                    <a:pt x="3343" y="429"/>
                  </a:lnTo>
                  <a:lnTo>
                    <a:pt x="3342" y="410"/>
                  </a:lnTo>
                  <a:lnTo>
                    <a:pt x="3339" y="393"/>
                  </a:lnTo>
                  <a:lnTo>
                    <a:pt x="3337" y="385"/>
                  </a:lnTo>
                  <a:lnTo>
                    <a:pt x="3335" y="377"/>
                  </a:lnTo>
                  <a:lnTo>
                    <a:pt x="3331" y="369"/>
                  </a:lnTo>
                  <a:lnTo>
                    <a:pt x="3328" y="362"/>
                  </a:lnTo>
                  <a:lnTo>
                    <a:pt x="3324" y="356"/>
                  </a:lnTo>
                  <a:lnTo>
                    <a:pt x="3320" y="349"/>
                  </a:lnTo>
                  <a:lnTo>
                    <a:pt x="3316" y="342"/>
                  </a:lnTo>
                  <a:lnTo>
                    <a:pt x="3311" y="337"/>
                  </a:lnTo>
                  <a:lnTo>
                    <a:pt x="3302" y="329"/>
                  </a:lnTo>
                  <a:lnTo>
                    <a:pt x="3292" y="323"/>
                  </a:lnTo>
                  <a:lnTo>
                    <a:pt x="3287" y="320"/>
                  </a:lnTo>
                  <a:lnTo>
                    <a:pt x="3282" y="317"/>
                  </a:lnTo>
                  <a:lnTo>
                    <a:pt x="3271" y="312"/>
                  </a:lnTo>
                  <a:lnTo>
                    <a:pt x="3258" y="308"/>
                  </a:lnTo>
                  <a:lnTo>
                    <a:pt x="3250" y="306"/>
                  </a:lnTo>
                  <a:lnTo>
                    <a:pt x="3243" y="304"/>
                  </a:lnTo>
                  <a:lnTo>
                    <a:pt x="3235" y="303"/>
                  </a:lnTo>
                  <a:lnTo>
                    <a:pt x="3227" y="302"/>
                  </a:lnTo>
                  <a:lnTo>
                    <a:pt x="3219" y="302"/>
                  </a:lnTo>
                  <a:lnTo>
                    <a:pt x="3209" y="302"/>
                  </a:lnTo>
                  <a:lnTo>
                    <a:pt x="3196" y="302"/>
                  </a:lnTo>
                  <a:lnTo>
                    <a:pt x="3190" y="303"/>
                  </a:lnTo>
                  <a:lnTo>
                    <a:pt x="3184" y="304"/>
                  </a:lnTo>
                  <a:lnTo>
                    <a:pt x="3169" y="308"/>
                  </a:lnTo>
                  <a:lnTo>
                    <a:pt x="3162" y="310"/>
                  </a:lnTo>
                  <a:lnTo>
                    <a:pt x="3155" y="312"/>
                  </a:lnTo>
                  <a:lnTo>
                    <a:pt x="3148" y="315"/>
                  </a:lnTo>
                  <a:lnTo>
                    <a:pt x="3141" y="318"/>
                  </a:lnTo>
                  <a:lnTo>
                    <a:pt x="3134" y="321"/>
                  </a:lnTo>
                  <a:lnTo>
                    <a:pt x="3127" y="325"/>
                  </a:lnTo>
                  <a:lnTo>
                    <a:pt x="3120" y="329"/>
                  </a:lnTo>
                  <a:lnTo>
                    <a:pt x="3114" y="334"/>
                  </a:lnTo>
                  <a:lnTo>
                    <a:pt x="3108" y="339"/>
                  </a:lnTo>
                  <a:lnTo>
                    <a:pt x="3102" y="346"/>
                  </a:lnTo>
                  <a:lnTo>
                    <a:pt x="3093" y="354"/>
                  </a:lnTo>
                  <a:lnTo>
                    <a:pt x="3086" y="363"/>
                  </a:lnTo>
                  <a:lnTo>
                    <a:pt x="3079" y="373"/>
                  </a:lnTo>
                  <a:lnTo>
                    <a:pt x="3074" y="384"/>
                  </a:lnTo>
                  <a:lnTo>
                    <a:pt x="3072" y="389"/>
                  </a:lnTo>
                  <a:lnTo>
                    <a:pt x="3070" y="394"/>
                  </a:lnTo>
                  <a:lnTo>
                    <a:pt x="3066" y="404"/>
                  </a:lnTo>
                  <a:lnTo>
                    <a:pt x="3063" y="415"/>
                  </a:lnTo>
                  <a:lnTo>
                    <a:pt x="3059" y="427"/>
                  </a:lnTo>
                  <a:lnTo>
                    <a:pt x="3057" y="439"/>
                  </a:lnTo>
                  <a:lnTo>
                    <a:pt x="3055" y="450"/>
                  </a:lnTo>
                  <a:lnTo>
                    <a:pt x="3054" y="476"/>
                  </a:lnTo>
                  <a:lnTo>
                    <a:pt x="3053" y="488"/>
                  </a:lnTo>
                  <a:lnTo>
                    <a:pt x="3053" y="502"/>
                  </a:lnTo>
                  <a:lnTo>
                    <a:pt x="3053" y="529"/>
                  </a:lnTo>
                  <a:lnTo>
                    <a:pt x="3053" y="767"/>
                  </a:lnTo>
                  <a:lnTo>
                    <a:pt x="2963" y="767"/>
                  </a:lnTo>
                  <a:lnTo>
                    <a:pt x="2963" y="234"/>
                  </a:lnTo>
                  <a:lnTo>
                    <a:pt x="3048" y="234"/>
                  </a:lnTo>
                  <a:lnTo>
                    <a:pt x="3050" y="310"/>
                  </a:lnTo>
                  <a:lnTo>
                    <a:pt x="3055" y="303"/>
                  </a:lnTo>
                  <a:lnTo>
                    <a:pt x="3065" y="292"/>
                  </a:lnTo>
                  <a:lnTo>
                    <a:pt x="3071" y="285"/>
                  </a:lnTo>
                  <a:lnTo>
                    <a:pt x="3078" y="277"/>
                  </a:lnTo>
                  <a:lnTo>
                    <a:pt x="3087" y="270"/>
                  </a:lnTo>
                  <a:lnTo>
                    <a:pt x="3097" y="260"/>
                  </a:lnTo>
                  <a:lnTo>
                    <a:pt x="3110" y="252"/>
                  </a:lnTo>
                  <a:lnTo>
                    <a:pt x="3116" y="248"/>
                  </a:lnTo>
                  <a:lnTo>
                    <a:pt x="3122" y="245"/>
                  </a:lnTo>
                  <a:lnTo>
                    <a:pt x="3137" y="238"/>
                  </a:lnTo>
                  <a:lnTo>
                    <a:pt x="3146" y="234"/>
                  </a:lnTo>
                  <a:lnTo>
                    <a:pt x="3154" y="231"/>
                  </a:lnTo>
                  <a:lnTo>
                    <a:pt x="3162" y="227"/>
                  </a:lnTo>
                  <a:lnTo>
                    <a:pt x="3171" y="225"/>
                  </a:lnTo>
                  <a:lnTo>
                    <a:pt x="3181" y="223"/>
                  </a:lnTo>
                  <a:lnTo>
                    <a:pt x="3191" y="221"/>
                  </a:lnTo>
                  <a:lnTo>
                    <a:pt x="3201" y="219"/>
                  </a:lnTo>
                  <a:lnTo>
                    <a:pt x="3212" y="218"/>
                  </a:lnTo>
                  <a:lnTo>
                    <a:pt x="3224" y="217"/>
                  </a:lnTo>
                  <a:lnTo>
                    <a:pt x="3235" y="217"/>
                  </a:lnTo>
                  <a:lnTo>
                    <a:pt x="3253" y="218"/>
                  </a:lnTo>
                  <a:lnTo>
                    <a:pt x="3272" y="220"/>
                  </a:lnTo>
                  <a:lnTo>
                    <a:pt x="3281" y="221"/>
                  </a:lnTo>
                  <a:lnTo>
                    <a:pt x="3290" y="223"/>
                  </a:lnTo>
                  <a:lnTo>
                    <a:pt x="3309" y="228"/>
                  </a:lnTo>
                  <a:lnTo>
                    <a:pt x="3317" y="233"/>
                  </a:lnTo>
                  <a:lnTo>
                    <a:pt x="3326" y="237"/>
                  </a:lnTo>
                  <a:lnTo>
                    <a:pt x="3336" y="241"/>
                  </a:lnTo>
                  <a:lnTo>
                    <a:pt x="3345" y="246"/>
                  </a:lnTo>
                  <a:lnTo>
                    <a:pt x="3353" y="252"/>
                  </a:lnTo>
                  <a:lnTo>
                    <a:pt x="3362" y="259"/>
                  </a:lnTo>
                  <a:lnTo>
                    <a:pt x="3370" y="266"/>
                  </a:lnTo>
                  <a:lnTo>
                    <a:pt x="3380" y="275"/>
                  </a:lnTo>
                  <a:lnTo>
                    <a:pt x="3388" y="285"/>
                  </a:lnTo>
                  <a:lnTo>
                    <a:pt x="3396" y="294"/>
                  </a:lnTo>
                  <a:lnTo>
                    <a:pt x="3402" y="306"/>
                  </a:lnTo>
                  <a:lnTo>
                    <a:pt x="3408" y="316"/>
                  </a:lnTo>
                  <a:lnTo>
                    <a:pt x="3414" y="327"/>
                  </a:lnTo>
                  <a:lnTo>
                    <a:pt x="3419" y="338"/>
                  </a:lnTo>
                  <a:lnTo>
                    <a:pt x="3422" y="351"/>
                  </a:lnTo>
                  <a:lnTo>
                    <a:pt x="3425" y="362"/>
                  </a:lnTo>
                  <a:lnTo>
                    <a:pt x="3428" y="374"/>
                  </a:lnTo>
                  <a:lnTo>
                    <a:pt x="3430" y="387"/>
                  </a:lnTo>
                  <a:lnTo>
                    <a:pt x="3432" y="398"/>
                  </a:lnTo>
                  <a:lnTo>
                    <a:pt x="3433" y="410"/>
                  </a:lnTo>
                  <a:lnTo>
                    <a:pt x="3434" y="434"/>
                  </a:lnTo>
                  <a:lnTo>
                    <a:pt x="3435" y="457"/>
                  </a:lnTo>
                  <a:lnTo>
                    <a:pt x="3435" y="767"/>
                  </a:lnTo>
                  <a:close/>
                  <a:moveTo>
                    <a:pt x="2732" y="510"/>
                  </a:moveTo>
                  <a:lnTo>
                    <a:pt x="2628" y="510"/>
                  </a:lnTo>
                  <a:lnTo>
                    <a:pt x="2600" y="511"/>
                  </a:lnTo>
                  <a:lnTo>
                    <a:pt x="2585" y="511"/>
                  </a:lnTo>
                  <a:lnTo>
                    <a:pt x="2570" y="512"/>
                  </a:lnTo>
                  <a:lnTo>
                    <a:pt x="2556" y="514"/>
                  </a:lnTo>
                  <a:lnTo>
                    <a:pt x="2541" y="516"/>
                  </a:lnTo>
                  <a:lnTo>
                    <a:pt x="2527" y="520"/>
                  </a:lnTo>
                  <a:lnTo>
                    <a:pt x="2513" y="524"/>
                  </a:lnTo>
                  <a:lnTo>
                    <a:pt x="2506" y="527"/>
                  </a:lnTo>
                  <a:lnTo>
                    <a:pt x="2500" y="529"/>
                  </a:lnTo>
                  <a:lnTo>
                    <a:pt x="2489" y="537"/>
                  </a:lnTo>
                  <a:lnTo>
                    <a:pt x="2484" y="541"/>
                  </a:lnTo>
                  <a:lnTo>
                    <a:pt x="2479" y="545"/>
                  </a:lnTo>
                  <a:lnTo>
                    <a:pt x="2473" y="549"/>
                  </a:lnTo>
                  <a:lnTo>
                    <a:pt x="2469" y="554"/>
                  </a:lnTo>
                  <a:lnTo>
                    <a:pt x="2465" y="560"/>
                  </a:lnTo>
                  <a:lnTo>
                    <a:pt x="2462" y="565"/>
                  </a:lnTo>
                  <a:lnTo>
                    <a:pt x="2459" y="572"/>
                  </a:lnTo>
                  <a:lnTo>
                    <a:pt x="2457" y="579"/>
                  </a:lnTo>
                  <a:lnTo>
                    <a:pt x="2455" y="586"/>
                  </a:lnTo>
                  <a:lnTo>
                    <a:pt x="2453" y="594"/>
                  </a:lnTo>
                  <a:lnTo>
                    <a:pt x="2453" y="598"/>
                  </a:lnTo>
                  <a:lnTo>
                    <a:pt x="2453" y="602"/>
                  </a:lnTo>
                  <a:lnTo>
                    <a:pt x="2452" y="611"/>
                  </a:lnTo>
                  <a:lnTo>
                    <a:pt x="2453" y="622"/>
                  </a:lnTo>
                  <a:lnTo>
                    <a:pt x="2455" y="633"/>
                  </a:lnTo>
                  <a:lnTo>
                    <a:pt x="2457" y="642"/>
                  </a:lnTo>
                  <a:lnTo>
                    <a:pt x="2459" y="648"/>
                  </a:lnTo>
                  <a:lnTo>
                    <a:pt x="2461" y="652"/>
                  </a:lnTo>
                  <a:lnTo>
                    <a:pt x="2466" y="660"/>
                  </a:lnTo>
                  <a:lnTo>
                    <a:pt x="2468" y="664"/>
                  </a:lnTo>
                  <a:lnTo>
                    <a:pt x="2471" y="667"/>
                  </a:lnTo>
                  <a:lnTo>
                    <a:pt x="2478" y="674"/>
                  </a:lnTo>
                  <a:lnTo>
                    <a:pt x="2485" y="679"/>
                  </a:lnTo>
                  <a:lnTo>
                    <a:pt x="2493" y="685"/>
                  </a:lnTo>
                  <a:lnTo>
                    <a:pt x="2501" y="689"/>
                  </a:lnTo>
                  <a:lnTo>
                    <a:pt x="2510" y="693"/>
                  </a:lnTo>
                  <a:lnTo>
                    <a:pt x="2520" y="695"/>
                  </a:lnTo>
                  <a:lnTo>
                    <a:pt x="2530" y="697"/>
                  </a:lnTo>
                  <a:lnTo>
                    <a:pt x="2540" y="699"/>
                  </a:lnTo>
                  <a:lnTo>
                    <a:pt x="2550" y="700"/>
                  </a:lnTo>
                  <a:lnTo>
                    <a:pt x="2561" y="700"/>
                  </a:lnTo>
                  <a:lnTo>
                    <a:pt x="2572" y="700"/>
                  </a:lnTo>
                  <a:lnTo>
                    <a:pt x="2583" y="699"/>
                  </a:lnTo>
                  <a:lnTo>
                    <a:pt x="2594" y="698"/>
                  </a:lnTo>
                  <a:lnTo>
                    <a:pt x="2603" y="696"/>
                  </a:lnTo>
                  <a:lnTo>
                    <a:pt x="2613" y="694"/>
                  </a:lnTo>
                  <a:lnTo>
                    <a:pt x="2621" y="692"/>
                  </a:lnTo>
                  <a:lnTo>
                    <a:pt x="2639" y="686"/>
                  </a:lnTo>
                  <a:lnTo>
                    <a:pt x="2653" y="678"/>
                  </a:lnTo>
                  <a:lnTo>
                    <a:pt x="2660" y="674"/>
                  </a:lnTo>
                  <a:lnTo>
                    <a:pt x="2667" y="670"/>
                  </a:lnTo>
                  <a:lnTo>
                    <a:pt x="2674" y="666"/>
                  </a:lnTo>
                  <a:lnTo>
                    <a:pt x="2679" y="662"/>
                  </a:lnTo>
                  <a:lnTo>
                    <a:pt x="2689" y="653"/>
                  </a:lnTo>
                  <a:lnTo>
                    <a:pt x="2697" y="644"/>
                  </a:lnTo>
                  <a:lnTo>
                    <a:pt x="2703" y="637"/>
                  </a:lnTo>
                  <a:lnTo>
                    <a:pt x="2709" y="629"/>
                  </a:lnTo>
                  <a:lnTo>
                    <a:pt x="2715" y="621"/>
                  </a:lnTo>
                  <a:lnTo>
                    <a:pt x="2719" y="613"/>
                  </a:lnTo>
                  <a:lnTo>
                    <a:pt x="2722" y="603"/>
                  </a:lnTo>
                  <a:lnTo>
                    <a:pt x="2725" y="595"/>
                  </a:lnTo>
                  <a:lnTo>
                    <a:pt x="2727" y="586"/>
                  </a:lnTo>
                  <a:lnTo>
                    <a:pt x="2729" y="577"/>
                  </a:lnTo>
                  <a:lnTo>
                    <a:pt x="2730" y="567"/>
                  </a:lnTo>
                  <a:lnTo>
                    <a:pt x="2731" y="558"/>
                  </a:lnTo>
                  <a:lnTo>
                    <a:pt x="2732" y="549"/>
                  </a:lnTo>
                  <a:lnTo>
                    <a:pt x="2732" y="529"/>
                  </a:lnTo>
                  <a:lnTo>
                    <a:pt x="2732" y="510"/>
                  </a:lnTo>
                  <a:close/>
                  <a:moveTo>
                    <a:pt x="2820" y="767"/>
                  </a:moveTo>
                  <a:lnTo>
                    <a:pt x="2737" y="767"/>
                  </a:lnTo>
                  <a:lnTo>
                    <a:pt x="2734" y="692"/>
                  </a:lnTo>
                  <a:lnTo>
                    <a:pt x="2730" y="698"/>
                  </a:lnTo>
                  <a:lnTo>
                    <a:pt x="2727" y="703"/>
                  </a:lnTo>
                  <a:lnTo>
                    <a:pt x="2722" y="709"/>
                  </a:lnTo>
                  <a:lnTo>
                    <a:pt x="2716" y="716"/>
                  </a:lnTo>
                  <a:lnTo>
                    <a:pt x="2707" y="724"/>
                  </a:lnTo>
                  <a:lnTo>
                    <a:pt x="2699" y="731"/>
                  </a:lnTo>
                  <a:lnTo>
                    <a:pt x="2689" y="739"/>
                  </a:lnTo>
                  <a:lnTo>
                    <a:pt x="2678" y="747"/>
                  </a:lnTo>
                  <a:lnTo>
                    <a:pt x="2670" y="750"/>
                  </a:lnTo>
                  <a:lnTo>
                    <a:pt x="2664" y="754"/>
                  </a:lnTo>
                  <a:lnTo>
                    <a:pt x="2649" y="762"/>
                  </a:lnTo>
                  <a:lnTo>
                    <a:pt x="2641" y="765"/>
                  </a:lnTo>
                  <a:lnTo>
                    <a:pt x="2633" y="768"/>
                  </a:lnTo>
                  <a:lnTo>
                    <a:pt x="2614" y="773"/>
                  </a:lnTo>
                  <a:lnTo>
                    <a:pt x="2595" y="777"/>
                  </a:lnTo>
                  <a:lnTo>
                    <a:pt x="2584" y="778"/>
                  </a:lnTo>
                  <a:lnTo>
                    <a:pt x="2573" y="779"/>
                  </a:lnTo>
                  <a:lnTo>
                    <a:pt x="2562" y="780"/>
                  </a:lnTo>
                  <a:lnTo>
                    <a:pt x="2549" y="780"/>
                  </a:lnTo>
                  <a:lnTo>
                    <a:pt x="2530" y="780"/>
                  </a:lnTo>
                  <a:lnTo>
                    <a:pt x="2512" y="778"/>
                  </a:lnTo>
                  <a:lnTo>
                    <a:pt x="2507" y="777"/>
                  </a:lnTo>
                  <a:lnTo>
                    <a:pt x="2503" y="776"/>
                  </a:lnTo>
                  <a:lnTo>
                    <a:pt x="2494" y="775"/>
                  </a:lnTo>
                  <a:lnTo>
                    <a:pt x="2477" y="770"/>
                  </a:lnTo>
                  <a:lnTo>
                    <a:pt x="2460" y="765"/>
                  </a:lnTo>
                  <a:lnTo>
                    <a:pt x="2452" y="761"/>
                  </a:lnTo>
                  <a:lnTo>
                    <a:pt x="2445" y="757"/>
                  </a:lnTo>
                  <a:lnTo>
                    <a:pt x="2438" y="753"/>
                  </a:lnTo>
                  <a:lnTo>
                    <a:pt x="2430" y="749"/>
                  </a:lnTo>
                  <a:lnTo>
                    <a:pt x="2416" y="739"/>
                  </a:lnTo>
                  <a:lnTo>
                    <a:pt x="2410" y="734"/>
                  </a:lnTo>
                  <a:lnTo>
                    <a:pt x="2404" y="728"/>
                  </a:lnTo>
                  <a:lnTo>
                    <a:pt x="2399" y="722"/>
                  </a:lnTo>
                  <a:lnTo>
                    <a:pt x="2392" y="715"/>
                  </a:lnTo>
                  <a:lnTo>
                    <a:pt x="2387" y="708"/>
                  </a:lnTo>
                  <a:lnTo>
                    <a:pt x="2383" y="701"/>
                  </a:lnTo>
                  <a:lnTo>
                    <a:pt x="2379" y="694"/>
                  </a:lnTo>
                  <a:lnTo>
                    <a:pt x="2375" y="686"/>
                  </a:lnTo>
                  <a:lnTo>
                    <a:pt x="2372" y="677"/>
                  </a:lnTo>
                  <a:lnTo>
                    <a:pt x="2369" y="669"/>
                  </a:lnTo>
                  <a:lnTo>
                    <a:pt x="2366" y="660"/>
                  </a:lnTo>
                  <a:lnTo>
                    <a:pt x="2364" y="651"/>
                  </a:lnTo>
                  <a:lnTo>
                    <a:pt x="2362" y="641"/>
                  </a:lnTo>
                  <a:lnTo>
                    <a:pt x="2361" y="631"/>
                  </a:lnTo>
                  <a:lnTo>
                    <a:pt x="2360" y="621"/>
                  </a:lnTo>
                  <a:lnTo>
                    <a:pt x="2360" y="610"/>
                  </a:lnTo>
                  <a:lnTo>
                    <a:pt x="2360" y="599"/>
                  </a:lnTo>
                  <a:lnTo>
                    <a:pt x="2361" y="590"/>
                  </a:lnTo>
                  <a:lnTo>
                    <a:pt x="2362" y="581"/>
                  </a:lnTo>
                  <a:lnTo>
                    <a:pt x="2363" y="573"/>
                  </a:lnTo>
                  <a:lnTo>
                    <a:pt x="2365" y="564"/>
                  </a:lnTo>
                  <a:lnTo>
                    <a:pt x="2367" y="556"/>
                  </a:lnTo>
                  <a:lnTo>
                    <a:pt x="2370" y="549"/>
                  </a:lnTo>
                  <a:lnTo>
                    <a:pt x="2372" y="542"/>
                  </a:lnTo>
                  <a:lnTo>
                    <a:pt x="2379" y="528"/>
                  </a:lnTo>
                  <a:lnTo>
                    <a:pt x="2386" y="516"/>
                  </a:lnTo>
                  <a:lnTo>
                    <a:pt x="2390" y="511"/>
                  </a:lnTo>
                  <a:lnTo>
                    <a:pt x="2394" y="505"/>
                  </a:lnTo>
                  <a:lnTo>
                    <a:pt x="2404" y="496"/>
                  </a:lnTo>
                  <a:lnTo>
                    <a:pt x="2410" y="489"/>
                  </a:lnTo>
                  <a:lnTo>
                    <a:pt x="2416" y="484"/>
                  </a:lnTo>
                  <a:lnTo>
                    <a:pt x="2423" y="479"/>
                  </a:lnTo>
                  <a:lnTo>
                    <a:pt x="2430" y="474"/>
                  </a:lnTo>
                  <a:lnTo>
                    <a:pt x="2436" y="470"/>
                  </a:lnTo>
                  <a:lnTo>
                    <a:pt x="2444" y="466"/>
                  </a:lnTo>
                  <a:lnTo>
                    <a:pt x="2452" y="462"/>
                  </a:lnTo>
                  <a:lnTo>
                    <a:pt x="2459" y="459"/>
                  </a:lnTo>
                  <a:lnTo>
                    <a:pt x="2466" y="455"/>
                  </a:lnTo>
                  <a:lnTo>
                    <a:pt x="2474" y="452"/>
                  </a:lnTo>
                  <a:lnTo>
                    <a:pt x="2490" y="447"/>
                  </a:lnTo>
                  <a:lnTo>
                    <a:pt x="2505" y="443"/>
                  </a:lnTo>
                  <a:lnTo>
                    <a:pt x="2521" y="440"/>
                  </a:lnTo>
                  <a:lnTo>
                    <a:pt x="2535" y="438"/>
                  </a:lnTo>
                  <a:lnTo>
                    <a:pt x="2550" y="436"/>
                  </a:lnTo>
                  <a:lnTo>
                    <a:pt x="2578" y="435"/>
                  </a:lnTo>
                  <a:lnTo>
                    <a:pt x="2602" y="434"/>
                  </a:lnTo>
                  <a:lnTo>
                    <a:pt x="2621" y="434"/>
                  </a:lnTo>
                  <a:lnTo>
                    <a:pt x="2732" y="434"/>
                  </a:lnTo>
                  <a:lnTo>
                    <a:pt x="2732" y="414"/>
                  </a:lnTo>
                  <a:lnTo>
                    <a:pt x="2731" y="397"/>
                  </a:lnTo>
                  <a:lnTo>
                    <a:pt x="2729" y="383"/>
                  </a:lnTo>
                  <a:lnTo>
                    <a:pt x="2727" y="376"/>
                  </a:lnTo>
                  <a:lnTo>
                    <a:pt x="2726" y="370"/>
                  </a:lnTo>
                  <a:lnTo>
                    <a:pt x="2724" y="364"/>
                  </a:lnTo>
                  <a:lnTo>
                    <a:pt x="2721" y="359"/>
                  </a:lnTo>
                  <a:lnTo>
                    <a:pt x="2719" y="354"/>
                  </a:lnTo>
                  <a:lnTo>
                    <a:pt x="2716" y="349"/>
                  </a:lnTo>
                  <a:lnTo>
                    <a:pt x="2713" y="344"/>
                  </a:lnTo>
                  <a:lnTo>
                    <a:pt x="2708" y="338"/>
                  </a:lnTo>
                  <a:lnTo>
                    <a:pt x="2704" y="334"/>
                  </a:lnTo>
                  <a:lnTo>
                    <a:pt x="2699" y="329"/>
                  </a:lnTo>
                  <a:lnTo>
                    <a:pt x="2695" y="325"/>
                  </a:lnTo>
                  <a:lnTo>
                    <a:pt x="2691" y="322"/>
                  </a:lnTo>
                  <a:lnTo>
                    <a:pt x="2681" y="316"/>
                  </a:lnTo>
                  <a:lnTo>
                    <a:pt x="2669" y="310"/>
                  </a:lnTo>
                  <a:lnTo>
                    <a:pt x="2663" y="308"/>
                  </a:lnTo>
                  <a:lnTo>
                    <a:pt x="2656" y="306"/>
                  </a:lnTo>
                  <a:lnTo>
                    <a:pt x="2643" y="301"/>
                  </a:lnTo>
                  <a:lnTo>
                    <a:pt x="2627" y="298"/>
                  </a:lnTo>
                  <a:lnTo>
                    <a:pt x="2611" y="297"/>
                  </a:lnTo>
                  <a:lnTo>
                    <a:pt x="2594" y="296"/>
                  </a:lnTo>
                  <a:lnTo>
                    <a:pt x="2584" y="296"/>
                  </a:lnTo>
                  <a:lnTo>
                    <a:pt x="2576" y="297"/>
                  </a:lnTo>
                  <a:lnTo>
                    <a:pt x="2568" y="298"/>
                  </a:lnTo>
                  <a:lnTo>
                    <a:pt x="2560" y="299"/>
                  </a:lnTo>
                  <a:lnTo>
                    <a:pt x="2552" y="300"/>
                  </a:lnTo>
                  <a:lnTo>
                    <a:pt x="2544" y="302"/>
                  </a:lnTo>
                  <a:lnTo>
                    <a:pt x="2531" y="307"/>
                  </a:lnTo>
                  <a:lnTo>
                    <a:pt x="2518" y="311"/>
                  </a:lnTo>
                  <a:lnTo>
                    <a:pt x="2505" y="317"/>
                  </a:lnTo>
                  <a:lnTo>
                    <a:pt x="2494" y="323"/>
                  </a:lnTo>
                  <a:lnTo>
                    <a:pt x="2484" y="329"/>
                  </a:lnTo>
                  <a:lnTo>
                    <a:pt x="2474" y="335"/>
                  </a:lnTo>
                  <a:lnTo>
                    <a:pt x="2466" y="342"/>
                  </a:lnTo>
                  <a:lnTo>
                    <a:pt x="2459" y="349"/>
                  </a:lnTo>
                  <a:lnTo>
                    <a:pt x="2452" y="355"/>
                  </a:lnTo>
                  <a:lnTo>
                    <a:pt x="2442" y="365"/>
                  </a:lnTo>
                  <a:lnTo>
                    <a:pt x="2434" y="373"/>
                  </a:lnTo>
                  <a:lnTo>
                    <a:pt x="2375" y="324"/>
                  </a:lnTo>
                  <a:lnTo>
                    <a:pt x="2382" y="315"/>
                  </a:lnTo>
                  <a:lnTo>
                    <a:pt x="2388" y="309"/>
                  </a:lnTo>
                  <a:lnTo>
                    <a:pt x="2394" y="300"/>
                  </a:lnTo>
                  <a:lnTo>
                    <a:pt x="2403" y="292"/>
                  </a:lnTo>
                  <a:lnTo>
                    <a:pt x="2413" y="284"/>
                  </a:lnTo>
                  <a:lnTo>
                    <a:pt x="2424" y="275"/>
                  </a:lnTo>
                  <a:lnTo>
                    <a:pt x="2436" y="265"/>
                  </a:lnTo>
                  <a:lnTo>
                    <a:pt x="2451" y="256"/>
                  </a:lnTo>
                  <a:lnTo>
                    <a:pt x="2466" y="247"/>
                  </a:lnTo>
                  <a:lnTo>
                    <a:pt x="2485" y="239"/>
                  </a:lnTo>
                  <a:lnTo>
                    <a:pt x="2504" y="232"/>
                  </a:lnTo>
                  <a:lnTo>
                    <a:pt x="2514" y="228"/>
                  </a:lnTo>
                  <a:lnTo>
                    <a:pt x="2525" y="225"/>
                  </a:lnTo>
                  <a:lnTo>
                    <a:pt x="2536" y="223"/>
                  </a:lnTo>
                  <a:lnTo>
                    <a:pt x="2548" y="221"/>
                  </a:lnTo>
                  <a:lnTo>
                    <a:pt x="2561" y="219"/>
                  </a:lnTo>
                  <a:lnTo>
                    <a:pt x="2573" y="218"/>
                  </a:lnTo>
                  <a:lnTo>
                    <a:pt x="2586" y="217"/>
                  </a:lnTo>
                  <a:lnTo>
                    <a:pt x="2600" y="217"/>
                  </a:lnTo>
                  <a:lnTo>
                    <a:pt x="2614" y="217"/>
                  </a:lnTo>
                  <a:lnTo>
                    <a:pt x="2627" y="218"/>
                  </a:lnTo>
                  <a:lnTo>
                    <a:pt x="2641" y="219"/>
                  </a:lnTo>
                  <a:lnTo>
                    <a:pt x="2653" y="221"/>
                  </a:lnTo>
                  <a:lnTo>
                    <a:pt x="2665" y="223"/>
                  </a:lnTo>
                  <a:lnTo>
                    <a:pt x="2678" y="226"/>
                  </a:lnTo>
                  <a:lnTo>
                    <a:pt x="2688" y="230"/>
                  </a:lnTo>
                  <a:lnTo>
                    <a:pt x="2699" y="234"/>
                  </a:lnTo>
                  <a:lnTo>
                    <a:pt x="2709" y="237"/>
                  </a:lnTo>
                  <a:lnTo>
                    <a:pt x="2719" y="242"/>
                  </a:lnTo>
                  <a:lnTo>
                    <a:pt x="2728" y="247"/>
                  </a:lnTo>
                  <a:lnTo>
                    <a:pt x="2736" y="252"/>
                  </a:lnTo>
                  <a:lnTo>
                    <a:pt x="2745" y="257"/>
                  </a:lnTo>
                  <a:lnTo>
                    <a:pt x="2753" y="263"/>
                  </a:lnTo>
                  <a:lnTo>
                    <a:pt x="2760" y="270"/>
                  </a:lnTo>
                  <a:lnTo>
                    <a:pt x="2767" y="276"/>
                  </a:lnTo>
                  <a:lnTo>
                    <a:pt x="2776" y="286"/>
                  </a:lnTo>
                  <a:lnTo>
                    <a:pt x="2784" y="296"/>
                  </a:lnTo>
                  <a:lnTo>
                    <a:pt x="2791" y="307"/>
                  </a:lnTo>
                  <a:lnTo>
                    <a:pt x="2797" y="317"/>
                  </a:lnTo>
                  <a:lnTo>
                    <a:pt x="2802" y="328"/>
                  </a:lnTo>
                  <a:lnTo>
                    <a:pt x="2806" y="339"/>
                  </a:lnTo>
                  <a:lnTo>
                    <a:pt x="2810" y="351"/>
                  </a:lnTo>
                  <a:lnTo>
                    <a:pt x="2813" y="363"/>
                  </a:lnTo>
                  <a:lnTo>
                    <a:pt x="2815" y="375"/>
                  </a:lnTo>
                  <a:lnTo>
                    <a:pt x="2817" y="389"/>
                  </a:lnTo>
                  <a:lnTo>
                    <a:pt x="2818" y="402"/>
                  </a:lnTo>
                  <a:lnTo>
                    <a:pt x="2819" y="415"/>
                  </a:lnTo>
                  <a:lnTo>
                    <a:pt x="2820" y="445"/>
                  </a:lnTo>
                  <a:lnTo>
                    <a:pt x="2820" y="476"/>
                  </a:lnTo>
                  <a:lnTo>
                    <a:pt x="2820" y="767"/>
                  </a:lnTo>
                  <a:close/>
                  <a:moveTo>
                    <a:pt x="2265" y="623"/>
                  </a:moveTo>
                  <a:lnTo>
                    <a:pt x="2264" y="631"/>
                  </a:lnTo>
                  <a:lnTo>
                    <a:pt x="2264" y="638"/>
                  </a:lnTo>
                  <a:lnTo>
                    <a:pt x="2263" y="646"/>
                  </a:lnTo>
                  <a:lnTo>
                    <a:pt x="2261" y="654"/>
                  </a:lnTo>
                  <a:lnTo>
                    <a:pt x="2257" y="668"/>
                  </a:lnTo>
                  <a:lnTo>
                    <a:pt x="2254" y="675"/>
                  </a:lnTo>
                  <a:lnTo>
                    <a:pt x="2250" y="682"/>
                  </a:lnTo>
                  <a:lnTo>
                    <a:pt x="2247" y="690"/>
                  </a:lnTo>
                  <a:lnTo>
                    <a:pt x="2243" y="696"/>
                  </a:lnTo>
                  <a:lnTo>
                    <a:pt x="2237" y="703"/>
                  </a:lnTo>
                  <a:lnTo>
                    <a:pt x="2232" y="709"/>
                  </a:lnTo>
                  <a:lnTo>
                    <a:pt x="2226" y="715"/>
                  </a:lnTo>
                  <a:lnTo>
                    <a:pt x="2220" y="722"/>
                  </a:lnTo>
                  <a:lnTo>
                    <a:pt x="2214" y="728"/>
                  </a:lnTo>
                  <a:lnTo>
                    <a:pt x="2207" y="734"/>
                  </a:lnTo>
                  <a:lnTo>
                    <a:pt x="2191" y="744"/>
                  </a:lnTo>
                  <a:lnTo>
                    <a:pt x="2183" y="749"/>
                  </a:lnTo>
                  <a:lnTo>
                    <a:pt x="2174" y="753"/>
                  </a:lnTo>
                  <a:lnTo>
                    <a:pt x="2165" y="757"/>
                  </a:lnTo>
                  <a:lnTo>
                    <a:pt x="2154" y="762"/>
                  </a:lnTo>
                  <a:lnTo>
                    <a:pt x="2134" y="769"/>
                  </a:lnTo>
                  <a:lnTo>
                    <a:pt x="2122" y="772"/>
                  </a:lnTo>
                  <a:lnTo>
                    <a:pt x="2111" y="775"/>
                  </a:lnTo>
                  <a:lnTo>
                    <a:pt x="2099" y="777"/>
                  </a:lnTo>
                  <a:lnTo>
                    <a:pt x="2085" y="779"/>
                  </a:lnTo>
                  <a:lnTo>
                    <a:pt x="2073" y="780"/>
                  </a:lnTo>
                  <a:lnTo>
                    <a:pt x="2060" y="782"/>
                  </a:lnTo>
                  <a:lnTo>
                    <a:pt x="2045" y="782"/>
                  </a:lnTo>
                  <a:lnTo>
                    <a:pt x="2031" y="782"/>
                  </a:lnTo>
                  <a:lnTo>
                    <a:pt x="2017" y="782"/>
                  </a:lnTo>
                  <a:lnTo>
                    <a:pt x="2002" y="781"/>
                  </a:lnTo>
                  <a:lnTo>
                    <a:pt x="1989" y="780"/>
                  </a:lnTo>
                  <a:lnTo>
                    <a:pt x="1977" y="779"/>
                  </a:lnTo>
                  <a:lnTo>
                    <a:pt x="1952" y="775"/>
                  </a:lnTo>
                  <a:lnTo>
                    <a:pt x="1941" y="772"/>
                  </a:lnTo>
                  <a:lnTo>
                    <a:pt x="1931" y="769"/>
                  </a:lnTo>
                  <a:lnTo>
                    <a:pt x="1910" y="763"/>
                  </a:lnTo>
                  <a:lnTo>
                    <a:pt x="1901" y="759"/>
                  </a:lnTo>
                  <a:lnTo>
                    <a:pt x="1893" y="755"/>
                  </a:lnTo>
                  <a:lnTo>
                    <a:pt x="1876" y="747"/>
                  </a:lnTo>
                  <a:lnTo>
                    <a:pt x="1862" y="739"/>
                  </a:lnTo>
                  <a:lnTo>
                    <a:pt x="1849" y="730"/>
                  </a:lnTo>
                  <a:lnTo>
                    <a:pt x="1838" y="722"/>
                  </a:lnTo>
                  <a:lnTo>
                    <a:pt x="1829" y="713"/>
                  </a:lnTo>
                  <a:lnTo>
                    <a:pt x="1822" y="706"/>
                  </a:lnTo>
                  <a:lnTo>
                    <a:pt x="1810" y="694"/>
                  </a:lnTo>
                  <a:lnTo>
                    <a:pt x="1805" y="687"/>
                  </a:lnTo>
                  <a:lnTo>
                    <a:pt x="1861" y="633"/>
                  </a:lnTo>
                  <a:lnTo>
                    <a:pt x="1867" y="640"/>
                  </a:lnTo>
                  <a:lnTo>
                    <a:pt x="1877" y="650"/>
                  </a:lnTo>
                  <a:lnTo>
                    <a:pt x="1892" y="662"/>
                  </a:lnTo>
                  <a:lnTo>
                    <a:pt x="1900" y="668"/>
                  </a:lnTo>
                  <a:lnTo>
                    <a:pt x="1910" y="674"/>
                  </a:lnTo>
                  <a:lnTo>
                    <a:pt x="1920" y="680"/>
                  </a:lnTo>
                  <a:lnTo>
                    <a:pt x="1933" y="687"/>
                  </a:lnTo>
                  <a:lnTo>
                    <a:pt x="1946" y="693"/>
                  </a:lnTo>
                  <a:lnTo>
                    <a:pt x="1961" y="697"/>
                  </a:lnTo>
                  <a:lnTo>
                    <a:pt x="1978" y="701"/>
                  </a:lnTo>
                  <a:lnTo>
                    <a:pt x="1986" y="703"/>
                  </a:lnTo>
                  <a:lnTo>
                    <a:pt x="1995" y="704"/>
                  </a:lnTo>
                  <a:lnTo>
                    <a:pt x="2014" y="706"/>
                  </a:lnTo>
                  <a:lnTo>
                    <a:pt x="2024" y="707"/>
                  </a:lnTo>
                  <a:lnTo>
                    <a:pt x="2034" y="707"/>
                  </a:lnTo>
                  <a:lnTo>
                    <a:pt x="2048" y="706"/>
                  </a:lnTo>
                  <a:lnTo>
                    <a:pt x="2061" y="706"/>
                  </a:lnTo>
                  <a:lnTo>
                    <a:pt x="2074" y="704"/>
                  </a:lnTo>
                  <a:lnTo>
                    <a:pt x="2087" y="702"/>
                  </a:lnTo>
                  <a:lnTo>
                    <a:pt x="2099" y="699"/>
                  </a:lnTo>
                  <a:lnTo>
                    <a:pt x="2110" y="696"/>
                  </a:lnTo>
                  <a:lnTo>
                    <a:pt x="2121" y="692"/>
                  </a:lnTo>
                  <a:lnTo>
                    <a:pt x="2132" y="687"/>
                  </a:lnTo>
                  <a:lnTo>
                    <a:pt x="2141" y="681"/>
                  </a:lnTo>
                  <a:lnTo>
                    <a:pt x="2149" y="675"/>
                  </a:lnTo>
                  <a:lnTo>
                    <a:pt x="2153" y="672"/>
                  </a:lnTo>
                  <a:lnTo>
                    <a:pt x="2156" y="668"/>
                  </a:lnTo>
                  <a:lnTo>
                    <a:pt x="2159" y="665"/>
                  </a:lnTo>
                  <a:lnTo>
                    <a:pt x="2162" y="661"/>
                  </a:lnTo>
                  <a:lnTo>
                    <a:pt x="2166" y="657"/>
                  </a:lnTo>
                  <a:lnTo>
                    <a:pt x="2168" y="653"/>
                  </a:lnTo>
                  <a:lnTo>
                    <a:pt x="2170" y="649"/>
                  </a:lnTo>
                  <a:lnTo>
                    <a:pt x="2172" y="643"/>
                  </a:lnTo>
                  <a:lnTo>
                    <a:pt x="2173" y="638"/>
                  </a:lnTo>
                  <a:lnTo>
                    <a:pt x="2174" y="634"/>
                  </a:lnTo>
                  <a:lnTo>
                    <a:pt x="2174" y="628"/>
                  </a:lnTo>
                  <a:lnTo>
                    <a:pt x="2175" y="623"/>
                  </a:lnTo>
                  <a:lnTo>
                    <a:pt x="2174" y="617"/>
                  </a:lnTo>
                  <a:lnTo>
                    <a:pt x="2174" y="611"/>
                  </a:lnTo>
                  <a:lnTo>
                    <a:pt x="2172" y="604"/>
                  </a:lnTo>
                  <a:lnTo>
                    <a:pt x="2171" y="599"/>
                  </a:lnTo>
                  <a:lnTo>
                    <a:pt x="2168" y="594"/>
                  </a:lnTo>
                  <a:lnTo>
                    <a:pt x="2166" y="589"/>
                  </a:lnTo>
                  <a:lnTo>
                    <a:pt x="2162" y="585"/>
                  </a:lnTo>
                  <a:lnTo>
                    <a:pt x="2158" y="580"/>
                  </a:lnTo>
                  <a:lnTo>
                    <a:pt x="2155" y="577"/>
                  </a:lnTo>
                  <a:lnTo>
                    <a:pt x="2151" y="573"/>
                  </a:lnTo>
                  <a:lnTo>
                    <a:pt x="2141" y="565"/>
                  </a:lnTo>
                  <a:lnTo>
                    <a:pt x="2131" y="560"/>
                  </a:lnTo>
                  <a:lnTo>
                    <a:pt x="2118" y="555"/>
                  </a:lnTo>
                  <a:lnTo>
                    <a:pt x="2105" y="551"/>
                  </a:lnTo>
                  <a:lnTo>
                    <a:pt x="2091" y="547"/>
                  </a:lnTo>
                  <a:lnTo>
                    <a:pt x="2061" y="541"/>
                  </a:lnTo>
                  <a:lnTo>
                    <a:pt x="2028" y="535"/>
                  </a:lnTo>
                  <a:lnTo>
                    <a:pt x="1995" y="529"/>
                  </a:lnTo>
                  <a:lnTo>
                    <a:pt x="1978" y="526"/>
                  </a:lnTo>
                  <a:lnTo>
                    <a:pt x="1961" y="522"/>
                  </a:lnTo>
                  <a:lnTo>
                    <a:pt x="1945" y="518"/>
                  </a:lnTo>
                  <a:lnTo>
                    <a:pt x="1937" y="516"/>
                  </a:lnTo>
                  <a:lnTo>
                    <a:pt x="1928" y="514"/>
                  </a:lnTo>
                  <a:lnTo>
                    <a:pt x="1913" y="509"/>
                  </a:lnTo>
                  <a:lnTo>
                    <a:pt x="1899" y="503"/>
                  </a:lnTo>
                  <a:lnTo>
                    <a:pt x="1892" y="500"/>
                  </a:lnTo>
                  <a:lnTo>
                    <a:pt x="1884" y="496"/>
                  </a:lnTo>
                  <a:lnTo>
                    <a:pt x="1871" y="488"/>
                  </a:lnTo>
                  <a:lnTo>
                    <a:pt x="1865" y="483"/>
                  </a:lnTo>
                  <a:lnTo>
                    <a:pt x="1859" y="479"/>
                  </a:lnTo>
                  <a:lnTo>
                    <a:pt x="1854" y="474"/>
                  </a:lnTo>
                  <a:lnTo>
                    <a:pt x="1848" y="469"/>
                  </a:lnTo>
                  <a:lnTo>
                    <a:pt x="1843" y="463"/>
                  </a:lnTo>
                  <a:lnTo>
                    <a:pt x="1839" y="457"/>
                  </a:lnTo>
                  <a:lnTo>
                    <a:pt x="1834" y="450"/>
                  </a:lnTo>
                  <a:lnTo>
                    <a:pt x="1831" y="443"/>
                  </a:lnTo>
                  <a:lnTo>
                    <a:pt x="1827" y="436"/>
                  </a:lnTo>
                  <a:lnTo>
                    <a:pt x="1824" y="429"/>
                  </a:lnTo>
                  <a:lnTo>
                    <a:pt x="1822" y="421"/>
                  </a:lnTo>
                  <a:lnTo>
                    <a:pt x="1819" y="412"/>
                  </a:lnTo>
                  <a:lnTo>
                    <a:pt x="1818" y="403"/>
                  </a:lnTo>
                  <a:lnTo>
                    <a:pt x="1817" y="394"/>
                  </a:lnTo>
                  <a:lnTo>
                    <a:pt x="1816" y="384"/>
                  </a:lnTo>
                  <a:lnTo>
                    <a:pt x="1816" y="373"/>
                  </a:lnTo>
                  <a:lnTo>
                    <a:pt x="1816" y="366"/>
                  </a:lnTo>
                  <a:lnTo>
                    <a:pt x="1816" y="358"/>
                  </a:lnTo>
                  <a:lnTo>
                    <a:pt x="1818" y="351"/>
                  </a:lnTo>
                  <a:lnTo>
                    <a:pt x="1819" y="344"/>
                  </a:lnTo>
                  <a:lnTo>
                    <a:pt x="1824" y="329"/>
                  </a:lnTo>
                  <a:lnTo>
                    <a:pt x="1827" y="322"/>
                  </a:lnTo>
                  <a:lnTo>
                    <a:pt x="1830" y="315"/>
                  </a:lnTo>
                  <a:lnTo>
                    <a:pt x="1834" y="308"/>
                  </a:lnTo>
                  <a:lnTo>
                    <a:pt x="1838" y="301"/>
                  </a:lnTo>
                  <a:lnTo>
                    <a:pt x="1842" y="294"/>
                  </a:lnTo>
                  <a:lnTo>
                    <a:pt x="1847" y="288"/>
                  </a:lnTo>
                  <a:lnTo>
                    <a:pt x="1854" y="282"/>
                  </a:lnTo>
                  <a:lnTo>
                    <a:pt x="1859" y="276"/>
                  </a:lnTo>
                  <a:lnTo>
                    <a:pt x="1866" y="271"/>
                  </a:lnTo>
                  <a:lnTo>
                    <a:pt x="1872" y="264"/>
                  </a:lnTo>
                  <a:lnTo>
                    <a:pt x="1879" y="259"/>
                  </a:lnTo>
                  <a:lnTo>
                    <a:pt x="1886" y="254"/>
                  </a:lnTo>
                  <a:lnTo>
                    <a:pt x="1895" y="250"/>
                  </a:lnTo>
                  <a:lnTo>
                    <a:pt x="1903" y="245"/>
                  </a:lnTo>
                  <a:lnTo>
                    <a:pt x="1920" y="237"/>
                  </a:lnTo>
                  <a:lnTo>
                    <a:pt x="1931" y="234"/>
                  </a:lnTo>
                  <a:lnTo>
                    <a:pt x="1940" y="231"/>
                  </a:lnTo>
                  <a:lnTo>
                    <a:pt x="1950" y="227"/>
                  </a:lnTo>
                  <a:lnTo>
                    <a:pt x="1960" y="224"/>
                  </a:lnTo>
                  <a:lnTo>
                    <a:pt x="1972" y="222"/>
                  </a:lnTo>
                  <a:lnTo>
                    <a:pt x="1983" y="220"/>
                  </a:lnTo>
                  <a:lnTo>
                    <a:pt x="1994" y="219"/>
                  </a:lnTo>
                  <a:lnTo>
                    <a:pt x="2006" y="218"/>
                  </a:lnTo>
                  <a:lnTo>
                    <a:pt x="2019" y="217"/>
                  </a:lnTo>
                  <a:lnTo>
                    <a:pt x="2031" y="217"/>
                  </a:lnTo>
                  <a:lnTo>
                    <a:pt x="2045" y="217"/>
                  </a:lnTo>
                  <a:lnTo>
                    <a:pt x="2060" y="218"/>
                  </a:lnTo>
                  <a:lnTo>
                    <a:pt x="2073" y="219"/>
                  </a:lnTo>
                  <a:lnTo>
                    <a:pt x="2085" y="221"/>
                  </a:lnTo>
                  <a:lnTo>
                    <a:pt x="2098" y="222"/>
                  </a:lnTo>
                  <a:lnTo>
                    <a:pt x="2109" y="225"/>
                  </a:lnTo>
                  <a:lnTo>
                    <a:pt x="2120" y="227"/>
                  </a:lnTo>
                  <a:lnTo>
                    <a:pt x="2132" y="231"/>
                  </a:lnTo>
                  <a:lnTo>
                    <a:pt x="2151" y="237"/>
                  </a:lnTo>
                  <a:lnTo>
                    <a:pt x="2159" y="241"/>
                  </a:lnTo>
                  <a:lnTo>
                    <a:pt x="2169" y="244"/>
                  </a:lnTo>
                  <a:lnTo>
                    <a:pt x="2176" y="248"/>
                  </a:lnTo>
                  <a:lnTo>
                    <a:pt x="2184" y="252"/>
                  </a:lnTo>
                  <a:lnTo>
                    <a:pt x="2191" y="256"/>
                  </a:lnTo>
                  <a:lnTo>
                    <a:pt x="2197" y="260"/>
                  </a:lnTo>
                  <a:lnTo>
                    <a:pt x="2210" y="269"/>
                  </a:lnTo>
                  <a:lnTo>
                    <a:pt x="2220" y="277"/>
                  </a:lnTo>
                  <a:lnTo>
                    <a:pt x="2228" y="285"/>
                  </a:lnTo>
                  <a:lnTo>
                    <a:pt x="2235" y="292"/>
                  </a:lnTo>
                  <a:lnTo>
                    <a:pt x="2247" y="306"/>
                  </a:lnTo>
                  <a:lnTo>
                    <a:pt x="2252" y="314"/>
                  </a:lnTo>
                  <a:lnTo>
                    <a:pt x="2193" y="362"/>
                  </a:lnTo>
                  <a:lnTo>
                    <a:pt x="2187" y="355"/>
                  </a:lnTo>
                  <a:lnTo>
                    <a:pt x="2178" y="345"/>
                  </a:lnTo>
                  <a:lnTo>
                    <a:pt x="2165" y="333"/>
                  </a:lnTo>
                  <a:lnTo>
                    <a:pt x="2156" y="328"/>
                  </a:lnTo>
                  <a:lnTo>
                    <a:pt x="2147" y="322"/>
                  </a:lnTo>
                  <a:lnTo>
                    <a:pt x="2137" y="317"/>
                  </a:lnTo>
                  <a:lnTo>
                    <a:pt x="2126" y="311"/>
                  </a:lnTo>
                  <a:lnTo>
                    <a:pt x="2113" y="307"/>
                  </a:lnTo>
                  <a:lnTo>
                    <a:pt x="2100" y="301"/>
                  </a:lnTo>
                  <a:lnTo>
                    <a:pt x="2084" y="298"/>
                  </a:lnTo>
                  <a:lnTo>
                    <a:pt x="2068" y="295"/>
                  </a:lnTo>
                  <a:lnTo>
                    <a:pt x="2051" y="293"/>
                  </a:lnTo>
                  <a:lnTo>
                    <a:pt x="2040" y="293"/>
                  </a:lnTo>
                  <a:lnTo>
                    <a:pt x="2031" y="293"/>
                  </a:lnTo>
                  <a:lnTo>
                    <a:pt x="2019" y="293"/>
                  </a:lnTo>
                  <a:lnTo>
                    <a:pt x="2007" y="294"/>
                  </a:lnTo>
                  <a:lnTo>
                    <a:pt x="1996" y="295"/>
                  </a:lnTo>
                  <a:lnTo>
                    <a:pt x="1985" y="297"/>
                  </a:lnTo>
                  <a:lnTo>
                    <a:pt x="1974" y="300"/>
                  </a:lnTo>
                  <a:lnTo>
                    <a:pt x="1963" y="303"/>
                  </a:lnTo>
                  <a:lnTo>
                    <a:pt x="1953" y="308"/>
                  </a:lnTo>
                  <a:lnTo>
                    <a:pt x="1945" y="313"/>
                  </a:lnTo>
                  <a:lnTo>
                    <a:pt x="1936" y="318"/>
                  </a:lnTo>
                  <a:lnTo>
                    <a:pt x="1928" y="323"/>
                  </a:lnTo>
                  <a:lnTo>
                    <a:pt x="1922" y="330"/>
                  </a:lnTo>
                  <a:lnTo>
                    <a:pt x="1916" y="337"/>
                  </a:lnTo>
                  <a:lnTo>
                    <a:pt x="1912" y="345"/>
                  </a:lnTo>
                  <a:lnTo>
                    <a:pt x="1910" y="349"/>
                  </a:lnTo>
                  <a:lnTo>
                    <a:pt x="1908" y="353"/>
                  </a:lnTo>
                  <a:lnTo>
                    <a:pt x="1907" y="358"/>
                  </a:lnTo>
                  <a:lnTo>
                    <a:pt x="1906" y="362"/>
                  </a:lnTo>
                  <a:lnTo>
                    <a:pt x="1906" y="367"/>
                  </a:lnTo>
                  <a:lnTo>
                    <a:pt x="1906" y="372"/>
                  </a:lnTo>
                  <a:lnTo>
                    <a:pt x="1906" y="378"/>
                  </a:lnTo>
                  <a:lnTo>
                    <a:pt x="1907" y="385"/>
                  </a:lnTo>
                  <a:lnTo>
                    <a:pt x="1908" y="390"/>
                  </a:lnTo>
                  <a:lnTo>
                    <a:pt x="1910" y="396"/>
                  </a:lnTo>
                  <a:lnTo>
                    <a:pt x="1912" y="400"/>
                  </a:lnTo>
                  <a:lnTo>
                    <a:pt x="1914" y="405"/>
                  </a:lnTo>
                  <a:lnTo>
                    <a:pt x="1917" y="409"/>
                  </a:lnTo>
                  <a:lnTo>
                    <a:pt x="1921" y="413"/>
                  </a:lnTo>
                  <a:lnTo>
                    <a:pt x="1924" y="417"/>
                  </a:lnTo>
                  <a:lnTo>
                    <a:pt x="1929" y="421"/>
                  </a:lnTo>
                  <a:lnTo>
                    <a:pt x="1939" y="427"/>
                  </a:lnTo>
                  <a:lnTo>
                    <a:pt x="1944" y="430"/>
                  </a:lnTo>
                  <a:lnTo>
                    <a:pt x="1950" y="433"/>
                  </a:lnTo>
                  <a:lnTo>
                    <a:pt x="1955" y="435"/>
                  </a:lnTo>
                  <a:lnTo>
                    <a:pt x="1961" y="437"/>
                  </a:lnTo>
                  <a:lnTo>
                    <a:pt x="1975" y="441"/>
                  </a:lnTo>
                  <a:lnTo>
                    <a:pt x="1989" y="445"/>
                  </a:lnTo>
                  <a:lnTo>
                    <a:pt x="2003" y="448"/>
                  </a:lnTo>
                  <a:lnTo>
                    <a:pt x="2019" y="450"/>
                  </a:lnTo>
                  <a:lnTo>
                    <a:pt x="2052" y="455"/>
                  </a:lnTo>
                  <a:lnTo>
                    <a:pt x="2085" y="462"/>
                  </a:lnTo>
                  <a:lnTo>
                    <a:pt x="2102" y="465"/>
                  </a:lnTo>
                  <a:lnTo>
                    <a:pt x="2118" y="468"/>
                  </a:lnTo>
                  <a:lnTo>
                    <a:pt x="2135" y="472"/>
                  </a:lnTo>
                  <a:lnTo>
                    <a:pt x="2151" y="476"/>
                  </a:lnTo>
                  <a:lnTo>
                    <a:pt x="2158" y="479"/>
                  </a:lnTo>
                  <a:lnTo>
                    <a:pt x="2167" y="482"/>
                  </a:lnTo>
                  <a:lnTo>
                    <a:pt x="2181" y="488"/>
                  </a:lnTo>
                  <a:lnTo>
                    <a:pt x="2195" y="496"/>
                  </a:lnTo>
                  <a:lnTo>
                    <a:pt x="2209" y="504"/>
                  </a:lnTo>
                  <a:lnTo>
                    <a:pt x="2221" y="513"/>
                  </a:lnTo>
                  <a:lnTo>
                    <a:pt x="2226" y="518"/>
                  </a:lnTo>
                  <a:lnTo>
                    <a:pt x="2231" y="524"/>
                  </a:lnTo>
                  <a:lnTo>
                    <a:pt x="2236" y="529"/>
                  </a:lnTo>
                  <a:lnTo>
                    <a:pt x="2241" y="537"/>
                  </a:lnTo>
                  <a:lnTo>
                    <a:pt x="2246" y="543"/>
                  </a:lnTo>
                  <a:lnTo>
                    <a:pt x="2250" y="550"/>
                  </a:lnTo>
                  <a:lnTo>
                    <a:pt x="2253" y="557"/>
                  </a:lnTo>
                  <a:lnTo>
                    <a:pt x="2256" y="565"/>
                  </a:lnTo>
                  <a:lnTo>
                    <a:pt x="2258" y="574"/>
                  </a:lnTo>
                  <a:lnTo>
                    <a:pt x="2261" y="583"/>
                  </a:lnTo>
                  <a:lnTo>
                    <a:pt x="2262" y="592"/>
                  </a:lnTo>
                  <a:lnTo>
                    <a:pt x="2264" y="602"/>
                  </a:lnTo>
                  <a:lnTo>
                    <a:pt x="2264" y="613"/>
                  </a:lnTo>
                  <a:lnTo>
                    <a:pt x="2265" y="623"/>
                  </a:lnTo>
                  <a:close/>
                  <a:moveTo>
                    <a:pt x="1613" y="510"/>
                  </a:moveTo>
                  <a:lnTo>
                    <a:pt x="1509" y="510"/>
                  </a:lnTo>
                  <a:lnTo>
                    <a:pt x="1481" y="511"/>
                  </a:lnTo>
                  <a:lnTo>
                    <a:pt x="1466" y="511"/>
                  </a:lnTo>
                  <a:lnTo>
                    <a:pt x="1451" y="512"/>
                  </a:lnTo>
                  <a:lnTo>
                    <a:pt x="1436" y="514"/>
                  </a:lnTo>
                  <a:lnTo>
                    <a:pt x="1421" y="516"/>
                  </a:lnTo>
                  <a:lnTo>
                    <a:pt x="1407" y="520"/>
                  </a:lnTo>
                  <a:lnTo>
                    <a:pt x="1394" y="524"/>
                  </a:lnTo>
                  <a:lnTo>
                    <a:pt x="1388" y="527"/>
                  </a:lnTo>
                  <a:lnTo>
                    <a:pt x="1381" y="529"/>
                  </a:lnTo>
                  <a:lnTo>
                    <a:pt x="1369" y="537"/>
                  </a:lnTo>
                  <a:lnTo>
                    <a:pt x="1364" y="541"/>
                  </a:lnTo>
                  <a:lnTo>
                    <a:pt x="1359" y="545"/>
                  </a:lnTo>
                  <a:lnTo>
                    <a:pt x="1355" y="549"/>
                  </a:lnTo>
                  <a:lnTo>
                    <a:pt x="1351" y="554"/>
                  </a:lnTo>
                  <a:lnTo>
                    <a:pt x="1347" y="560"/>
                  </a:lnTo>
                  <a:lnTo>
                    <a:pt x="1342" y="565"/>
                  </a:lnTo>
                  <a:lnTo>
                    <a:pt x="1340" y="572"/>
                  </a:lnTo>
                  <a:lnTo>
                    <a:pt x="1337" y="579"/>
                  </a:lnTo>
                  <a:lnTo>
                    <a:pt x="1335" y="586"/>
                  </a:lnTo>
                  <a:lnTo>
                    <a:pt x="1334" y="594"/>
                  </a:lnTo>
                  <a:lnTo>
                    <a:pt x="1333" y="598"/>
                  </a:lnTo>
                  <a:lnTo>
                    <a:pt x="1333" y="602"/>
                  </a:lnTo>
                  <a:lnTo>
                    <a:pt x="1333" y="611"/>
                  </a:lnTo>
                  <a:lnTo>
                    <a:pt x="1333" y="622"/>
                  </a:lnTo>
                  <a:lnTo>
                    <a:pt x="1335" y="633"/>
                  </a:lnTo>
                  <a:lnTo>
                    <a:pt x="1338" y="642"/>
                  </a:lnTo>
                  <a:lnTo>
                    <a:pt x="1339" y="648"/>
                  </a:lnTo>
                  <a:lnTo>
                    <a:pt x="1341" y="652"/>
                  </a:lnTo>
                  <a:lnTo>
                    <a:pt x="1347" y="660"/>
                  </a:lnTo>
                  <a:lnTo>
                    <a:pt x="1350" y="664"/>
                  </a:lnTo>
                  <a:lnTo>
                    <a:pt x="1353" y="667"/>
                  </a:lnTo>
                  <a:lnTo>
                    <a:pt x="1359" y="674"/>
                  </a:lnTo>
                  <a:lnTo>
                    <a:pt x="1366" y="679"/>
                  </a:lnTo>
                  <a:lnTo>
                    <a:pt x="1373" y="685"/>
                  </a:lnTo>
                  <a:lnTo>
                    <a:pt x="1382" y="689"/>
                  </a:lnTo>
                  <a:lnTo>
                    <a:pt x="1391" y="693"/>
                  </a:lnTo>
                  <a:lnTo>
                    <a:pt x="1401" y="695"/>
                  </a:lnTo>
                  <a:lnTo>
                    <a:pt x="1410" y="697"/>
                  </a:lnTo>
                  <a:lnTo>
                    <a:pt x="1420" y="699"/>
                  </a:lnTo>
                  <a:lnTo>
                    <a:pt x="1431" y="700"/>
                  </a:lnTo>
                  <a:lnTo>
                    <a:pt x="1441" y="700"/>
                  </a:lnTo>
                  <a:lnTo>
                    <a:pt x="1452" y="700"/>
                  </a:lnTo>
                  <a:lnTo>
                    <a:pt x="1464" y="699"/>
                  </a:lnTo>
                  <a:lnTo>
                    <a:pt x="1474" y="698"/>
                  </a:lnTo>
                  <a:lnTo>
                    <a:pt x="1484" y="696"/>
                  </a:lnTo>
                  <a:lnTo>
                    <a:pt x="1493" y="694"/>
                  </a:lnTo>
                  <a:lnTo>
                    <a:pt x="1503" y="692"/>
                  </a:lnTo>
                  <a:lnTo>
                    <a:pt x="1519" y="686"/>
                  </a:lnTo>
                  <a:lnTo>
                    <a:pt x="1534" y="678"/>
                  </a:lnTo>
                  <a:lnTo>
                    <a:pt x="1542" y="674"/>
                  </a:lnTo>
                  <a:lnTo>
                    <a:pt x="1548" y="670"/>
                  </a:lnTo>
                  <a:lnTo>
                    <a:pt x="1554" y="666"/>
                  </a:lnTo>
                  <a:lnTo>
                    <a:pt x="1560" y="662"/>
                  </a:lnTo>
                  <a:lnTo>
                    <a:pt x="1570" y="653"/>
                  </a:lnTo>
                  <a:lnTo>
                    <a:pt x="1577" y="644"/>
                  </a:lnTo>
                  <a:lnTo>
                    <a:pt x="1585" y="637"/>
                  </a:lnTo>
                  <a:lnTo>
                    <a:pt x="1590" y="629"/>
                  </a:lnTo>
                  <a:lnTo>
                    <a:pt x="1595" y="621"/>
                  </a:lnTo>
                  <a:lnTo>
                    <a:pt x="1599" y="613"/>
                  </a:lnTo>
                  <a:lnTo>
                    <a:pt x="1602" y="603"/>
                  </a:lnTo>
                  <a:lnTo>
                    <a:pt x="1605" y="595"/>
                  </a:lnTo>
                  <a:lnTo>
                    <a:pt x="1607" y="586"/>
                  </a:lnTo>
                  <a:lnTo>
                    <a:pt x="1609" y="577"/>
                  </a:lnTo>
                  <a:lnTo>
                    <a:pt x="1610" y="567"/>
                  </a:lnTo>
                  <a:lnTo>
                    <a:pt x="1611" y="558"/>
                  </a:lnTo>
                  <a:lnTo>
                    <a:pt x="1612" y="549"/>
                  </a:lnTo>
                  <a:lnTo>
                    <a:pt x="1612" y="529"/>
                  </a:lnTo>
                  <a:lnTo>
                    <a:pt x="1613" y="510"/>
                  </a:lnTo>
                  <a:close/>
                  <a:moveTo>
                    <a:pt x="1701" y="767"/>
                  </a:moveTo>
                  <a:lnTo>
                    <a:pt x="1617" y="767"/>
                  </a:lnTo>
                  <a:lnTo>
                    <a:pt x="1615" y="692"/>
                  </a:lnTo>
                  <a:lnTo>
                    <a:pt x="1611" y="698"/>
                  </a:lnTo>
                  <a:lnTo>
                    <a:pt x="1607" y="703"/>
                  </a:lnTo>
                  <a:lnTo>
                    <a:pt x="1602" y="709"/>
                  </a:lnTo>
                  <a:lnTo>
                    <a:pt x="1596" y="716"/>
                  </a:lnTo>
                  <a:lnTo>
                    <a:pt x="1589" y="724"/>
                  </a:lnTo>
                  <a:lnTo>
                    <a:pt x="1580" y="731"/>
                  </a:lnTo>
                  <a:lnTo>
                    <a:pt x="1569" y="739"/>
                  </a:lnTo>
                  <a:lnTo>
                    <a:pt x="1558" y="747"/>
                  </a:lnTo>
                  <a:lnTo>
                    <a:pt x="1552" y="750"/>
                  </a:lnTo>
                  <a:lnTo>
                    <a:pt x="1545" y="754"/>
                  </a:lnTo>
                  <a:lnTo>
                    <a:pt x="1530" y="762"/>
                  </a:lnTo>
                  <a:lnTo>
                    <a:pt x="1522" y="765"/>
                  </a:lnTo>
                  <a:lnTo>
                    <a:pt x="1514" y="768"/>
                  </a:lnTo>
                  <a:lnTo>
                    <a:pt x="1495" y="773"/>
                  </a:lnTo>
                  <a:lnTo>
                    <a:pt x="1476" y="777"/>
                  </a:lnTo>
                  <a:lnTo>
                    <a:pt x="1465" y="778"/>
                  </a:lnTo>
                  <a:lnTo>
                    <a:pt x="1453" y="779"/>
                  </a:lnTo>
                  <a:lnTo>
                    <a:pt x="1442" y="780"/>
                  </a:lnTo>
                  <a:lnTo>
                    <a:pt x="1430" y="780"/>
                  </a:lnTo>
                  <a:lnTo>
                    <a:pt x="1411" y="780"/>
                  </a:lnTo>
                  <a:lnTo>
                    <a:pt x="1393" y="778"/>
                  </a:lnTo>
                  <a:lnTo>
                    <a:pt x="1389" y="777"/>
                  </a:lnTo>
                  <a:lnTo>
                    <a:pt x="1383" y="776"/>
                  </a:lnTo>
                  <a:lnTo>
                    <a:pt x="1374" y="775"/>
                  </a:lnTo>
                  <a:lnTo>
                    <a:pt x="1358" y="770"/>
                  </a:lnTo>
                  <a:lnTo>
                    <a:pt x="1341" y="765"/>
                  </a:lnTo>
                  <a:lnTo>
                    <a:pt x="1333" y="761"/>
                  </a:lnTo>
                  <a:lnTo>
                    <a:pt x="1325" y="757"/>
                  </a:lnTo>
                  <a:lnTo>
                    <a:pt x="1318" y="753"/>
                  </a:lnTo>
                  <a:lnTo>
                    <a:pt x="1311" y="749"/>
                  </a:lnTo>
                  <a:lnTo>
                    <a:pt x="1297" y="739"/>
                  </a:lnTo>
                  <a:lnTo>
                    <a:pt x="1291" y="734"/>
                  </a:lnTo>
                  <a:lnTo>
                    <a:pt x="1285" y="728"/>
                  </a:lnTo>
                  <a:lnTo>
                    <a:pt x="1279" y="722"/>
                  </a:lnTo>
                  <a:lnTo>
                    <a:pt x="1274" y="715"/>
                  </a:lnTo>
                  <a:lnTo>
                    <a:pt x="1269" y="708"/>
                  </a:lnTo>
                  <a:lnTo>
                    <a:pt x="1263" y="701"/>
                  </a:lnTo>
                  <a:lnTo>
                    <a:pt x="1259" y="694"/>
                  </a:lnTo>
                  <a:lnTo>
                    <a:pt x="1255" y="686"/>
                  </a:lnTo>
                  <a:lnTo>
                    <a:pt x="1252" y="677"/>
                  </a:lnTo>
                  <a:lnTo>
                    <a:pt x="1249" y="669"/>
                  </a:lnTo>
                  <a:lnTo>
                    <a:pt x="1246" y="660"/>
                  </a:lnTo>
                  <a:lnTo>
                    <a:pt x="1244" y="651"/>
                  </a:lnTo>
                  <a:lnTo>
                    <a:pt x="1243" y="641"/>
                  </a:lnTo>
                  <a:lnTo>
                    <a:pt x="1241" y="631"/>
                  </a:lnTo>
                  <a:lnTo>
                    <a:pt x="1241" y="621"/>
                  </a:lnTo>
                  <a:lnTo>
                    <a:pt x="1240" y="610"/>
                  </a:lnTo>
                  <a:lnTo>
                    <a:pt x="1241" y="599"/>
                  </a:lnTo>
                  <a:lnTo>
                    <a:pt x="1241" y="590"/>
                  </a:lnTo>
                  <a:lnTo>
                    <a:pt x="1242" y="581"/>
                  </a:lnTo>
                  <a:lnTo>
                    <a:pt x="1244" y="573"/>
                  </a:lnTo>
                  <a:lnTo>
                    <a:pt x="1246" y="564"/>
                  </a:lnTo>
                  <a:lnTo>
                    <a:pt x="1248" y="556"/>
                  </a:lnTo>
                  <a:lnTo>
                    <a:pt x="1250" y="549"/>
                  </a:lnTo>
                  <a:lnTo>
                    <a:pt x="1253" y="542"/>
                  </a:lnTo>
                  <a:lnTo>
                    <a:pt x="1259" y="528"/>
                  </a:lnTo>
                  <a:lnTo>
                    <a:pt x="1266" y="516"/>
                  </a:lnTo>
                  <a:lnTo>
                    <a:pt x="1271" y="511"/>
                  </a:lnTo>
                  <a:lnTo>
                    <a:pt x="1276" y="505"/>
                  </a:lnTo>
                  <a:lnTo>
                    <a:pt x="1284" y="496"/>
                  </a:lnTo>
                  <a:lnTo>
                    <a:pt x="1290" y="489"/>
                  </a:lnTo>
                  <a:lnTo>
                    <a:pt x="1297" y="484"/>
                  </a:lnTo>
                  <a:lnTo>
                    <a:pt x="1303" y="479"/>
                  </a:lnTo>
                  <a:lnTo>
                    <a:pt x="1311" y="474"/>
                  </a:lnTo>
                  <a:lnTo>
                    <a:pt x="1318" y="470"/>
                  </a:lnTo>
                  <a:lnTo>
                    <a:pt x="1325" y="466"/>
                  </a:lnTo>
                  <a:lnTo>
                    <a:pt x="1332" y="462"/>
                  </a:lnTo>
                  <a:lnTo>
                    <a:pt x="1339" y="459"/>
                  </a:lnTo>
                  <a:lnTo>
                    <a:pt x="1348" y="455"/>
                  </a:lnTo>
                  <a:lnTo>
                    <a:pt x="1355" y="452"/>
                  </a:lnTo>
                  <a:lnTo>
                    <a:pt x="1370" y="447"/>
                  </a:lnTo>
                  <a:lnTo>
                    <a:pt x="1386" y="443"/>
                  </a:lnTo>
                  <a:lnTo>
                    <a:pt x="1401" y="440"/>
                  </a:lnTo>
                  <a:lnTo>
                    <a:pt x="1416" y="438"/>
                  </a:lnTo>
                  <a:lnTo>
                    <a:pt x="1431" y="436"/>
                  </a:lnTo>
                  <a:lnTo>
                    <a:pt x="1458" y="435"/>
                  </a:lnTo>
                  <a:lnTo>
                    <a:pt x="1483" y="434"/>
                  </a:lnTo>
                  <a:lnTo>
                    <a:pt x="1503" y="434"/>
                  </a:lnTo>
                  <a:lnTo>
                    <a:pt x="1613" y="434"/>
                  </a:lnTo>
                  <a:lnTo>
                    <a:pt x="1612" y="414"/>
                  </a:lnTo>
                  <a:lnTo>
                    <a:pt x="1611" y="397"/>
                  </a:lnTo>
                  <a:lnTo>
                    <a:pt x="1609" y="383"/>
                  </a:lnTo>
                  <a:lnTo>
                    <a:pt x="1608" y="376"/>
                  </a:lnTo>
                  <a:lnTo>
                    <a:pt x="1606" y="370"/>
                  </a:lnTo>
                  <a:lnTo>
                    <a:pt x="1604" y="364"/>
                  </a:lnTo>
                  <a:lnTo>
                    <a:pt x="1602" y="359"/>
                  </a:lnTo>
                  <a:lnTo>
                    <a:pt x="1599" y="354"/>
                  </a:lnTo>
                  <a:lnTo>
                    <a:pt x="1596" y="349"/>
                  </a:lnTo>
                  <a:lnTo>
                    <a:pt x="1593" y="344"/>
                  </a:lnTo>
                  <a:lnTo>
                    <a:pt x="1589" y="338"/>
                  </a:lnTo>
                  <a:lnTo>
                    <a:pt x="1585" y="334"/>
                  </a:lnTo>
                  <a:lnTo>
                    <a:pt x="1581" y="329"/>
                  </a:lnTo>
                  <a:lnTo>
                    <a:pt x="1576" y="325"/>
                  </a:lnTo>
                  <a:lnTo>
                    <a:pt x="1571" y="322"/>
                  </a:lnTo>
                  <a:lnTo>
                    <a:pt x="1562" y="316"/>
                  </a:lnTo>
                  <a:lnTo>
                    <a:pt x="1550" y="310"/>
                  </a:lnTo>
                  <a:lnTo>
                    <a:pt x="1544" y="308"/>
                  </a:lnTo>
                  <a:lnTo>
                    <a:pt x="1537" y="306"/>
                  </a:lnTo>
                  <a:lnTo>
                    <a:pt x="1523" y="301"/>
                  </a:lnTo>
                  <a:lnTo>
                    <a:pt x="1508" y="298"/>
                  </a:lnTo>
                  <a:lnTo>
                    <a:pt x="1491" y="297"/>
                  </a:lnTo>
                  <a:lnTo>
                    <a:pt x="1474" y="296"/>
                  </a:lnTo>
                  <a:lnTo>
                    <a:pt x="1466" y="296"/>
                  </a:lnTo>
                  <a:lnTo>
                    <a:pt x="1456" y="297"/>
                  </a:lnTo>
                  <a:lnTo>
                    <a:pt x="1448" y="298"/>
                  </a:lnTo>
                  <a:lnTo>
                    <a:pt x="1441" y="299"/>
                  </a:lnTo>
                  <a:lnTo>
                    <a:pt x="1433" y="300"/>
                  </a:lnTo>
                  <a:lnTo>
                    <a:pt x="1426" y="302"/>
                  </a:lnTo>
                  <a:lnTo>
                    <a:pt x="1411" y="307"/>
                  </a:lnTo>
                  <a:lnTo>
                    <a:pt x="1398" y="311"/>
                  </a:lnTo>
                  <a:lnTo>
                    <a:pt x="1387" y="317"/>
                  </a:lnTo>
                  <a:lnTo>
                    <a:pt x="1375" y="323"/>
                  </a:lnTo>
                  <a:lnTo>
                    <a:pt x="1365" y="329"/>
                  </a:lnTo>
                  <a:lnTo>
                    <a:pt x="1356" y="335"/>
                  </a:lnTo>
                  <a:lnTo>
                    <a:pt x="1348" y="342"/>
                  </a:lnTo>
                  <a:lnTo>
                    <a:pt x="1339" y="349"/>
                  </a:lnTo>
                  <a:lnTo>
                    <a:pt x="1333" y="355"/>
                  </a:lnTo>
                  <a:lnTo>
                    <a:pt x="1322" y="365"/>
                  </a:lnTo>
                  <a:lnTo>
                    <a:pt x="1315" y="373"/>
                  </a:lnTo>
                  <a:lnTo>
                    <a:pt x="1256" y="324"/>
                  </a:lnTo>
                  <a:lnTo>
                    <a:pt x="1263" y="315"/>
                  </a:lnTo>
                  <a:lnTo>
                    <a:pt x="1269" y="309"/>
                  </a:lnTo>
                  <a:lnTo>
                    <a:pt x="1276" y="300"/>
                  </a:lnTo>
                  <a:lnTo>
                    <a:pt x="1284" y="292"/>
                  </a:lnTo>
                  <a:lnTo>
                    <a:pt x="1293" y="284"/>
                  </a:lnTo>
                  <a:lnTo>
                    <a:pt x="1304" y="275"/>
                  </a:lnTo>
                  <a:lnTo>
                    <a:pt x="1317" y="265"/>
                  </a:lnTo>
                  <a:lnTo>
                    <a:pt x="1331" y="256"/>
                  </a:lnTo>
                  <a:lnTo>
                    <a:pt x="1348" y="247"/>
                  </a:lnTo>
                  <a:lnTo>
                    <a:pt x="1365" y="239"/>
                  </a:lnTo>
                  <a:lnTo>
                    <a:pt x="1385" y="232"/>
                  </a:lnTo>
                  <a:lnTo>
                    <a:pt x="1395" y="228"/>
                  </a:lnTo>
                  <a:lnTo>
                    <a:pt x="1406" y="225"/>
                  </a:lnTo>
                  <a:lnTo>
                    <a:pt x="1417" y="223"/>
                  </a:lnTo>
                  <a:lnTo>
                    <a:pt x="1429" y="221"/>
                  </a:lnTo>
                  <a:lnTo>
                    <a:pt x="1441" y="219"/>
                  </a:lnTo>
                  <a:lnTo>
                    <a:pt x="1454" y="218"/>
                  </a:lnTo>
                  <a:lnTo>
                    <a:pt x="1467" y="217"/>
                  </a:lnTo>
                  <a:lnTo>
                    <a:pt x="1481" y="217"/>
                  </a:lnTo>
                  <a:lnTo>
                    <a:pt x="1495" y="217"/>
                  </a:lnTo>
                  <a:lnTo>
                    <a:pt x="1509" y="218"/>
                  </a:lnTo>
                  <a:lnTo>
                    <a:pt x="1522" y="219"/>
                  </a:lnTo>
                  <a:lnTo>
                    <a:pt x="1534" y="221"/>
                  </a:lnTo>
                  <a:lnTo>
                    <a:pt x="1547" y="223"/>
                  </a:lnTo>
                  <a:lnTo>
                    <a:pt x="1558" y="226"/>
                  </a:lnTo>
                  <a:lnTo>
                    <a:pt x="1569" y="230"/>
                  </a:lnTo>
                  <a:lnTo>
                    <a:pt x="1580" y="234"/>
                  </a:lnTo>
                  <a:lnTo>
                    <a:pt x="1590" y="237"/>
                  </a:lnTo>
                  <a:lnTo>
                    <a:pt x="1599" y="242"/>
                  </a:lnTo>
                  <a:lnTo>
                    <a:pt x="1608" y="247"/>
                  </a:lnTo>
                  <a:lnTo>
                    <a:pt x="1617" y="252"/>
                  </a:lnTo>
                  <a:lnTo>
                    <a:pt x="1626" y="257"/>
                  </a:lnTo>
                  <a:lnTo>
                    <a:pt x="1634" y="263"/>
                  </a:lnTo>
                  <a:lnTo>
                    <a:pt x="1641" y="270"/>
                  </a:lnTo>
                  <a:lnTo>
                    <a:pt x="1648" y="276"/>
                  </a:lnTo>
                  <a:lnTo>
                    <a:pt x="1656" y="286"/>
                  </a:lnTo>
                  <a:lnTo>
                    <a:pt x="1665" y="296"/>
                  </a:lnTo>
                  <a:lnTo>
                    <a:pt x="1672" y="307"/>
                  </a:lnTo>
                  <a:lnTo>
                    <a:pt x="1678" y="317"/>
                  </a:lnTo>
                  <a:lnTo>
                    <a:pt x="1683" y="328"/>
                  </a:lnTo>
                  <a:lnTo>
                    <a:pt x="1687" y="339"/>
                  </a:lnTo>
                  <a:lnTo>
                    <a:pt x="1690" y="351"/>
                  </a:lnTo>
                  <a:lnTo>
                    <a:pt x="1693" y="363"/>
                  </a:lnTo>
                  <a:lnTo>
                    <a:pt x="1695" y="375"/>
                  </a:lnTo>
                  <a:lnTo>
                    <a:pt x="1698" y="389"/>
                  </a:lnTo>
                  <a:lnTo>
                    <a:pt x="1699" y="402"/>
                  </a:lnTo>
                  <a:lnTo>
                    <a:pt x="1700" y="415"/>
                  </a:lnTo>
                  <a:lnTo>
                    <a:pt x="1701" y="445"/>
                  </a:lnTo>
                  <a:lnTo>
                    <a:pt x="1701" y="476"/>
                  </a:lnTo>
                  <a:lnTo>
                    <a:pt x="1701" y="767"/>
                  </a:lnTo>
                  <a:close/>
                  <a:moveTo>
                    <a:pt x="1037" y="510"/>
                  </a:moveTo>
                  <a:lnTo>
                    <a:pt x="933" y="510"/>
                  </a:lnTo>
                  <a:lnTo>
                    <a:pt x="904" y="511"/>
                  </a:lnTo>
                  <a:lnTo>
                    <a:pt x="890" y="511"/>
                  </a:lnTo>
                  <a:lnTo>
                    <a:pt x="875" y="512"/>
                  </a:lnTo>
                  <a:lnTo>
                    <a:pt x="860" y="514"/>
                  </a:lnTo>
                  <a:lnTo>
                    <a:pt x="846" y="516"/>
                  </a:lnTo>
                  <a:lnTo>
                    <a:pt x="831" y="520"/>
                  </a:lnTo>
                  <a:lnTo>
                    <a:pt x="818" y="524"/>
                  </a:lnTo>
                  <a:lnTo>
                    <a:pt x="812" y="527"/>
                  </a:lnTo>
                  <a:lnTo>
                    <a:pt x="805" y="529"/>
                  </a:lnTo>
                  <a:lnTo>
                    <a:pt x="793" y="537"/>
                  </a:lnTo>
                  <a:lnTo>
                    <a:pt x="788" y="541"/>
                  </a:lnTo>
                  <a:lnTo>
                    <a:pt x="783" y="545"/>
                  </a:lnTo>
                  <a:lnTo>
                    <a:pt x="779" y="549"/>
                  </a:lnTo>
                  <a:lnTo>
                    <a:pt x="774" y="554"/>
                  </a:lnTo>
                  <a:lnTo>
                    <a:pt x="771" y="560"/>
                  </a:lnTo>
                  <a:lnTo>
                    <a:pt x="767" y="565"/>
                  </a:lnTo>
                  <a:lnTo>
                    <a:pt x="764" y="572"/>
                  </a:lnTo>
                  <a:lnTo>
                    <a:pt x="762" y="579"/>
                  </a:lnTo>
                  <a:lnTo>
                    <a:pt x="759" y="586"/>
                  </a:lnTo>
                  <a:lnTo>
                    <a:pt x="758" y="594"/>
                  </a:lnTo>
                  <a:lnTo>
                    <a:pt x="757" y="598"/>
                  </a:lnTo>
                  <a:lnTo>
                    <a:pt x="757" y="602"/>
                  </a:lnTo>
                  <a:lnTo>
                    <a:pt x="756" y="611"/>
                  </a:lnTo>
                  <a:lnTo>
                    <a:pt x="757" y="622"/>
                  </a:lnTo>
                  <a:lnTo>
                    <a:pt x="759" y="633"/>
                  </a:lnTo>
                  <a:lnTo>
                    <a:pt x="762" y="642"/>
                  </a:lnTo>
                  <a:lnTo>
                    <a:pt x="764" y="648"/>
                  </a:lnTo>
                  <a:lnTo>
                    <a:pt x="766" y="652"/>
                  </a:lnTo>
                  <a:lnTo>
                    <a:pt x="771" y="660"/>
                  </a:lnTo>
                  <a:lnTo>
                    <a:pt x="773" y="664"/>
                  </a:lnTo>
                  <a:lnTo>
                    <a:pt x="776" y="667"/>
                  </a:lnTo>
                  <a:lnTo>
                    <a:pt x="783" y="674"/>
                  </a:lnTo>
                  <a:lnTo>
                    <a:pt x="790" y="679"/>
                  </a:lnTo>
                  <a:lnTo>
                    <a:pt x="797" y="685"/>
                  </a:lnTo>
                  <a:lnTo>
                    <a:pt x="806" y="689"/>
                  </a:lnTo>
                  <a:lnTo>
                    <a:pt x="815" y="693"/>
                  </a:lnTo>
                  <a:lnTo>
                    <a:pt x="824" y="695"/>
                  </a:lnTo>
                  <a:lnTo>
                    <a:pt x="834" y="697"/>
                  </a:lnTo>
                  <a:lnTo>
                    <a:pt x="845" y="699"/>
                  </a:lnTo>
                  <a:lnTo>
                    <a:pt x="855" y="700"/>
                  </a:lnTo>
                  <a:lnTo>
                    <a:pt x="865" y="700"/>
                  </a:lnTo>
                  <a:lnTo>
                    <a:pt x="876" y="700"/>
                  </a:lnTo>
                  <a:lnTo>
                    <a:pt x="888" y="699"/>
                  </a:lnTo>
                  <a:lnTo>
                    <a:pt x="898" y="698"/>
                  </a:lnTo>
                  <a:lnTo>
                    <a:pt x="908" y="696"/>
                  </a:lnTo>
                  <a:lnTo>
                    <a:pt x="918" y="694"/>
                  </a:lnTo>
                  <a:lnTo>
                    <a:pt x="927" y="692"/>
                  </a:lnTo>
                  <a:lnTo>
                    <a:pt x="943" y="686"/>
                  </a:lnTo>
                  <a:lnTo>
                    <a:pt x="959" y="678"/>
                  </a:lnTo>
                  <a:lnTo>
                    <a:pt x="965" y="674"/>
                  </a:lnTo>
                  <a:lnTo>
                    <a:pt x="972" y="670"/>
                  </a:lnTo>
                  <a:lnTo>
                    <a:pt x="978" y="666"/>
                  </a:lnTo>
                  <a:lnTo>
                    <a:pt x="983" y="662"/>
                  </a:lnTo>
                  <a:lnTo>
                    <a:pt x="995" y="653"/>
                  </a:lnTo>
                  <a:lnTo>
                    <a:pt x="1002" y="644"/>
                  </a:lnTo>
                  <a:lnTo>
                    <a:pt x="1008" y="637"/>
                  </a:lnTo>
                  <a:lnTo>
                    <a:pt x="1014" y="629"/>
                  </a:lnTo>
                  <a:lnTo>
                    <a:pt x="1019" y="621"/>
                  </a:lnTo>
                  <a:lnTo>
                    <a:pt x="1023" y="613"/>
                  </a:lnTo>
                  <a:lnTo>
                    <a:pt x="1026" y="603"/>
                  </a:lnTo>
                  <a:lnTo>
                    <a:pt x="1029" y="595"/>
                  </a:lnTo>
                  <a:lnTo>
                    <a:pt x="1031" y="586"/>
                  </a:lnTo>
                  <a:lnTo>
                    <a:pt x="1034" y="577"/>
                  </a:lnTo>
                  <a:lnTo>
                    <a:pt x="1035" y="567"/>
                  </a:lnTo>
                  <a:lnTo>
                    <a:pt x="1036" y="558"/>
                  </a:lnTo>
                  <a:lnTo>
                    <a:pt x="1037" y="549"/>
                  </a:lnTo>
                  <a:lnTo>
                    <a:pt x="1037" y="529"/>
                  </a:lnTo>
                  <a:lnTo>
                    <a:pt x="1037" y="510"/>
                  </a:lnTo>
                  <a:close/>
                  <a:moveTo>
                    <a:pt x="1125" y="767"/>
                  </a:moveTo>
                  <a:lnTo>
                    <a:pt x="1042" y="767"/>
                  </a:lnTo>
                  <a:lnTo>
                    <a:pt x="1040" y="692"/>
                  </a:lnTo>
                  <a:lnTo>
                    <a:pt x="1035" y="698"/>
                  </a:lnTo>
                  <a:lnTo>
                    <a:pt x="1031" y="703"/>
                  </a:lnTo>
                  <a:lnTo>
                    <a:pt x="1026" y="709"/>
                  </a:lnTo>
                  <a:lnTo>
                    <a:pt x="1020" y="716"/>
                  </a:lnTo>
                  <a:lnTo>
                    <a:pt x="1013" y="724"/>
                  </a:lnTo>
                  <a:lnTo>
                    <a:pt x="1004" y="731"/>
                  </a:lnTo>
                  <a:lnTo>
                    <a:pt x="993" y="739"/>
                  </a:lnTo>
                  <a:lnTo>
                    <a:pt x="982" y="747"/>
                  </a:lnTo>
                  <a:lnTo>
                    <a:pt x="975" y="750"/>
                  </a:lnTo>
                  <a:lnTo>
                    <a:pt x="969" y="754"/>
                  </a:lnTo>
                  <a:lnTo>
                    <a:pt x="953" y="762"/>
                  </a:lnTo>
                  <a:lnTo>
                    <a:pt x="946" y="765"/>
                  </a:lnTo>
                  <a:lnTo>
                    <a:pt x="937" y="768"/>
                  </a:lnTo>
                  <a:lnTo>
                    <a:pt x="920" y="773"/>
                  </a:lnTo>
                  <a:lnTo>
                    <a:pt x="899" y="777"/>
                  </a:lnTo>
                  <a:lnTo>
                    <a:pt x="889" y="778"/>
                  </a:lnTo>
                  <a:lnTo>
                    <a:pt x="878" y="779"/>
                  </a:lnTo>
                  <a:lnTo>
                    <a:pt x="866" y="780"/>
                  </a:lnTo>
                  <a:lnTo>
                    <a:pt x="854" y="780"/>
                  </a:lnTo>
                  <a:lnTo>
                    <a:pt x="835" y="780"/>
                  </a:lnTo>
                  <a:lnTo>
                    <a:pt x="817" y="778"/>
                  </a:lnTo>
                  <a:lnTo>
                    <a:pt x="812" y="777"/>
                  </a:lnTo>
                  <a:lnTo>
                    <a:pt x="808" y="776"/>
                  </a:lnTo>
                  <a:lnTo>
                    <a:pt x="798" y="775"/>
                  </a:lnTo>
                  <a:lnTo>
                    <a:pt x="781" y="770"/>
                  </a:lnTo>
                  <a:lnTo>
                    <a:pt x="765" y="765"/>
                  </a:lnTo>
                  <a:lnTo>
                    <a:pt x="757" y="761"/>
                  </a:lnTo>
                  <a:lnTo>
                    <a:pt x="749" y="757"/>
                  </a:lnTo>
                  <a:lnTo>
                    <a:pt x="742" y="753"/>
                  </a:lnTo>
                  <a:lnTo>
                    <a:pt x="735" y="749"/>
                  </a:lnTo>
                  <a:lnTo>
                    <a:pt x="720" y="739"/>
                  </a:lnTo>
                  <a:lnTo>
                    <a:pt x="714" y="734"/>
                  </a:lnTo>
                  <a:lnTo>
                    <a:pt x="708" y="728"/>
                  </a:lnTo>
                  <a:lnTo>
                    <a:pt x="703" y="722"/>
                  </a:lnTo>
                  <a:lnTo>
                    <a:pt x="698" y="715"/>
                  </a:lnTo>
                  <a:lnTo>
                    <a:pt x="693" y="708"/>
                  </a:lnTo>
                  <a:lnTo>
                    <a:pt x="688" y="701"/>
                  </a:lnTo>
                  <a:lnTo>
                    <a:pt x="684" y="694"/>
                  </a:lnTo>
                  <a:lnTo>
                    <a:pt x="679" y="686"/>
                  </a:lnTo>
                  <a:lnTo>
                    <a:pt x="676" y="677"/>
                  </a:lnTo>
                  <a:lnTo>
                    <a:pt x="673" y="669"/>
                  </a:lnTo>
                  <a:lnTo>
                    <a:pt x="670" y="660"/>
                  </a:lnTo>
                  <a:lnTo>
                    <a:pt x="668" y="651"/>
                  </a:lnTo>
                  <a:lnTo>
                    <a:pt x="666" y="641"/>
                  </a:lnTo>
                  <a:lnTo>
                    <a:pt x="665" y="631"/>
                  </a:lnTo>
                  <a:lnTo>
                    <a:pt x="664" y="621"/>
                  </a:lnTo>
                  <a:lnTo>
                    <a:pt x="664" y="610"/>
                  </a:lnTo>
                  <a:lnTo>
                    <a:pt x="664" y="599"/>
                  </a:lnTo>
                  <a:lnTo>
                    <a:pt x="665" y="590"/>
                  </a:lnTo>
                  <a:lnTo>
                    <a:pt x="666" y="581"/>
                  </a:lnTo>
                  <a:lnTo>
                    <a:pt x="667" y="573"/>
                  </a:lnTo>
                  <a:lnTo>
                    <a:pt x="669" y="564"/>
                  </a:lnTo>
                  <a:lnTo>
                    <a:pt x="671" y="556"/>
                  </a:lnTo>
                  <a:lnTo>
                    <a:pt x="674" y="549"/>
                  </a:lnTo>
                  <a:lnTo>
                    <a:pt x="677" y="542"/>
                  </a:lnTo>
                  <a:lnTo>
                    <a:pt x="684" y="528"/>
                  </a:lnTo>
                  <a:lnTo>
                    <a:pt x="691" y="516"/>
                  </a:lnTo>
                  <a:lnTo>
                    <a:pt x="695" y="511"/>
                  </a:lnTo>
                  <a:lnTo>
                    <a:pt x="699" y="505"/>
                  </a:lnTo>
                  <a:lnTo>
                    <a:pt x="708" y="496"/>
                  </a:lnTo>
                  <a:lnTo>
                    <a:pt x="714" y="489"/>
                  </a:lnTo>
                  <a:lnTo>
                    <a:pt x="722" y="484"/>
                  </a:lnTo>
                  <a:lnTo>
                    <a:pt x="728" y="479"/>
                  </a:lnTo>
                  <a:lnTo>
                    <a:pt x="735" y="474"/>
                  </a:lnTo>
                  <a:lnTo>
                    <a:pt x="742" y="470"/>
                  </a:lnTo>
                  <a:lnTo>
                    <a:pt x="749" y="466"/>
                  </a:lnTo>
                  <a:lnTo>
                    <a:pt x="756" y="462"/>
                  </a:lnTo>
                  <a:lnTo>
                    <a:pt x="764" y="459"/>
                  </a:lnTo>
                  <a:lnTo>
                    <a:pt x="771" y="455"/>
                  </a:lnTo>
                  <a:lnTo>
                    <a:pt x="779" y="452"/>
                  </a:lnTo>
                  <a:lnTo>
                    <a:pt x="794" y="447"/>
                  </a:lnTo>
                  <a:lnTo>
                    <a:pt x="810" y="443"/>
                  </a:lnTo>
                  <a:lnTo>
                    <a:pt x="825" y="440"/>
                  </a:lnTo>
                  <a:lnTo>
                    <a:pt x="840" y="438"/>
                  </a:lnTo>
                  <a:lnTo>
                    <a:pt x="855" y="436"/>
                  </a:lnTo>
                  <a:lnTo>
                    <a:pt x="883" y="435"/>
                  </a:lnTo>
                  <a:lnTo>
                    <a:pt x="906" y="434"/>
                  </a:lnTo>
                  <a:lnTo>
                    <a:pt x="926" y="434"/>
                  </a:lnTo>
                  <a:lnTo>
                    <a:pt x="1037" y="434"/>
                  </a:lnTo>
                  <a:lnTo>
                    <a:pt x="1037" y="414"/>
                  </a:lnTo>
                  <a:lnTo>
                    <a:pt x="1036" y="397"/>
                  </a:lnTo>
                  <a:lnTo>
                    <a:pt x="1034" y="383"/>
                  </a:lnTo>
                  <a:lnTo>
                    <a:pt x="1032" y="376"/>
                  </a:lnTo>
                  <a:lnTo>
                    <a:pt x="1030" y="370"/>
                  </a:lnTo>
                  <a:lnTo>
                    <a:pt x="1028" y="364"/>
                  </a:lnTo>
                  <a:lnTo>
                    <a:pt x="1026" y="359"/>
                  </a:lnTo>
                  <a:lnTo>
                    <a:pt x="1023" y="354"/>
                  </a:lnTo>
                  <a:lnTo>
                    <a:pt x="1020" y="349"/>
                  </a:lnTo>
                  <a:lnTo>
                    <a:pt x="1017" y="344"/>
                  </a:lnTo>
                  <a:lnTo>
                    <a:pt x="1013" y="338"/>
                  </a:lnTo>
                  <a:lnTo>
                    <a:pt x="1004" y="329"/>
                  </a:lnTo>
                  <a:lnTo>
                    <a:pt x="1001" y="325"/>
                  </a:lnTo>
                  <a:lnTo>
                    <a:pt x="996" y="322"/>
                  </a:lnTo>
                  <a:lnTo>
                    <a:pt x="985" y="316"/>
                  </a:lnTo>
                  <a:lnTo>
                    <a:pt x="974" y="310"/>
                  </a:lnTo>
                  <a:lnTo>
                    <a:pt x="968" y="308"/>
                  </a:lnTo>
                  <a:lnTo>
                    <a:pt x="962" y="306"/>
                  </a:lnTo>
                  <a:lnTo>
                    <a:pt x="947" y="301"/>
                  </a:lnTo>
                  <a:lnTo>
                    <a:pt x="932" y="298"/>
                  </a:lnTo>
                  <a:lnTo>
                    <a:pt x="915" y="297"/>
                  </a:lnTo>
                  <a:lnTo>
                    <a:pt x="898" y="296"/>
                  </a:lnTo>
                  <a:lnTo>
                    <a:pt x="881" y="297"/>
                  </a:lnTo>
                  <a:lnTo>
                    <a:pt x="872" y="298"/>
                  </a:lnTo>
                  <a:lnTo>
                    <a:pt x="864" y="299"/>
                  </a:lnTo>
                  <a:lnTo>
                    <a:pt x="857" y="300"/>
                  </a:lnTo>
                  <a:lnTo>
                    <a:pt x="850" y="302"/>
                  </a:lnTo>
                  <a:lnTo>
                    <a:pt x="835" y="307"/>
                  </a:lnTo>
                  <a:lnTo>
                    <a:pt x="822" y="311"/>
                  </a:lnTo>
                  <a:lnTo>
                    <a:pt x="810" y="317"/>
                  </a:lnTo>
                  <a:lnTo>
                    <a:pt x="798" y="323"/>
                  </a:lnTo>
                  <a:lnTo>
                    <a:pt x="789" y="329"/>
                  </a:lnTo>
                  <a:lnTo>
                    <a:pt x="779" y="335"/>
                  </a:lnTo>
                  <a:lnTo>
                    <a:pt x="771" y="342"/>
                  </a:lnTo>
                  <a:lnTo>
                    <a:pt x="764" y="349"/>
                  </a:lnTo>
                  <a:lnTo>
                    <a:pt x="757" y="355"/>
                  </a:lnTo>
                  <a:lnTo>
                    <a:pt x="746" y="365"/>
                  </a:lnTo>
                  <a:lnTo>
                    <a:pt x="739" y="373"/>
                  </a:lnTo>
                  <a:lnTo>
                    <a:pt x="680" y="324"/>
                  </a:lnTo>
                  <a:lnTo>
                    <a:pt x="688" y="315"/>
                  </a:lnTo>
                  <a:lnTo>
                    <a:pt x="693" y="309"/>
                  </a:lnTo>
                  <a:lnTo>
                    <a:pt x="699" y="300"/>
                  </a:lnTo>
                  <a:lnTo>
                    <a:pt x="707" y="292"/>
                  </a:lnTo>
                  <a:lnTo>
                    <a:pt x="717" y="284"/>
                  </a:lnTo>
                  <a:lnTo>
                    <a:pt x="729" y="275"/>
                  </a:lnTo>
                  <a:lnTo>
                    <a:pt x="741" y="265"/>
                  </a:lnTo>
                  <a:lnTo>
                    <a:pt x="755" y="256"/>
                  </a:lnTo>
                  <a:lnTo>
                    <a:pt x="772" y="247"/>
                  </a:lnTo>
                  <a:lnTo>
                    <a:pt x="789" y="239"/>
                  </a:lnTo>
                  <a:lnTo>
                    <a:pt x="809" y="232"/>
                  </a:lnTo>
                  <a:lnTo>
                    <a:pt x="819" y="228"/>
                  </a:lnTo>
                  <a:lnTo>
                    <a:pt x="829" y="225"/>
                  </a:lnTo>
                  <a:lnTo>
                    <a:pt x="842" y="223"/>
                  </a:lnTo>
                  <a:lnTo>
                    <a:pt x="853" y="221"/>
                  </a:lnTo>
                  <a:lnTo>
                    <a:pt x="865" y="219"/>
                  </a:lnTo>
                  <a:lnTo>
                    <a:pt x="878" y="218"/>
                  </a:lnTo>
                  <a:lnTo>
                    <a:pt x="891" y="217"/>
                  </a:lnTo>
                  <a:lnTo>
                    <a:pt x="905" y="217"/>
                  </a:lnTo>
                  <a:lnTo>
                    <a:pt x="919" y="217"/>
                  </a:lnTo>
                  <a:lnTo>
                    <a:pt x="933" y="218"/>
                  </a:lnTo>
                  <a:lnTo>
                    <a:pt x="945" y="219"/>
                  </a:lnTo>
                  <a:lnTo>
                    <a:pt x="959" y="221"/>
                  </a:lnTo>
                  <a:lnTo>
                    <a:pt x="970" y="223"/>
                  </a:lnTo>
                  <a:lnTo>
                    <a:pt x="982" y="226"/>
                  </a:lnTo>
                  <a:lnTo>
                    <a:pt x="993" y="230"/>
                  </a:lnTo>
                  <a:lnTo>
                    <a:pt x="1004" y="234"/>
                  </a:lnTo>
                  <a:lnTo>
                    <a:pt x="1014" y="237"/>
                  </a:lnTo>
                  <a:lnTo>
                    <a:pt x="1023" y="242"/>
                  </a:lnTo>
                  <a:lnTo>
                    <a:pt x="1032" y="247"/>
                  </a:lnTo>
                  <a:lnTo>
                    <a:pt x="1042" y="252"/>
                  </a:lnTo>
                  <a:lnTo>
                    <a:pt x="1050" y="257"/>
                  </a:lnTo>
                  <a:lnTo>
                    <a:pt x="1057" y="263"/>
                  </a:lnTo>
                  <a:lnTo>
                    <a:pt x="1065" y="270"/>
                  </a:lnTo>
                  <a:lnTo>
                    <a:pt x="1071" y="276"/>
                  </a:lnTo>
                  <a:lnTo>
                    <a:pt x="1081" y="286"/>
                  </a:lnTo>
                  <a:lnTo>
                    <a:pt x="1089" y="296"/>
                  </a:lnTo>
                  <a:lnTo>
                    <a:pt x="1096" y="307"/>
                  </a:lnTo>
                  <a:lnTo>
                    <a:pt x="1101" y="317"/>
                  </a:lnTo>
                  <a:lnTo>
                    <a:pt x="1106" y="328"/>
                  </a:lnTo>
                  <a:lnTo>
                    <a:pt x="1112" y="339"/>
                  </a:lnTo>
                  <a:lnTo>
                    <a:pt x="1115" y="351"/>
                  </a:lnTo>
                  <a:lnTo>
                    <a:pt x="1118" y="363"/>
                  </a:lnTo>
                  <a:lnTo>
                    <a:pt x="1120" y="375"/>
                  </a:lnTo>
                  <a:lnTo>
                    <a:pt x="1122" y="389"/>
                  </a:lnTo>
                  <a:lnTo>
                    <a:pt x="1123" y="402"/>
                  </a:lnTo>
                  <a:lnTo>
                    <a:pt x="1124" y="415"/>
                  </a:lnTo>
                  <a:lnTo>
                    <a:pt x="1125" y="445"/>
                  </a:lnTo>
                  <a:lnTo>
                    <a:pt x="1125" y="476"/>
                  </a:lnTo>
                  <a:lnTo>
                    <a:pt x="1125" y="767"/>
                  </a:lnTo>
                  <a:close/>
                  <a:moveTo>
                    <a:pt x="716" y="0"/>
                  </a:moveTo>
                  <a:lnTo>
                    <a:pt x="408" y="767"/>
                  </a:lnTo>
                  <a:lnTo>
                    <a:pt x="307" y="767"/>
                  </a:lnTo>
                  <a:lnTo>
                    <a:pt x="0" y="0"/>
                  </a:lnTo>
                  <a:lnTo>
                    <a:pt x="104" y="0"/>
                  </a:lnTo>
                  <a:lnTo>
                    <a:pt x="360" y="655"/>
                  </a:lnTo>
                  <a:lnTo>
                    <a:pt x="616" y="0"/>
                  </a:lnTo>
                  <a:lnTo>
                    <a:pt x="716" y="0"/>
                  </a:lnTo>
                  <a:close/>
                </a:path>
              </a:pathLst>
            </a:custGeom>
            <a:solidFill>
              <a:srgbClr val="5858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58626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Logo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618B56BF-E73B-CF58-FBA3-6C3AA1B52D77}"/>
              </a:ext>
            </a:extLst>
          </p:cNvPr>
          <p:cNvPicPr>
            <a:picLocks noChangeAspect="1"/>
          </p:cNvPicPr>
          <p:nvPr userDrawn="1"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000" y="6201360"/>
            <a:ext cx="1831022" cy="468000"/>
          </a:xfrm>
          <a:prstGeom prst="rect">
            <a:avLst/>
          </a:prstGeom>
        </p:spPr>
      </p:pic>
      <p:sp>
        <p:nvSpPr>
          <p:cNvPr id="2" name="Title Placeholder ">
            <a:extLst>
              <a:ext uri="{FF2B5EF4-FFF2-40B4-BE49-F238E27FC236}">
                <a16:creationId xmlns:a16="http://schemas.microsoft.com/office/drawing/2014/main" id="{C5F73651-ECC3-477D-9C7A-E045998B4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fi-FI" noProof="0"/>
              <a:t>Klikkaa muokataksesi otsikkoa</a:t>
            </a:r>
          </a:p>
        </p:txBody>
      </p:sp>
      <p:sp>
        <p:nvSpPr>
          <p:cNvPr id="3" name="Text Placeholder ">
            <a:extLst>
              <a:ext uri="{FF2B5EF4-FFF2-40B4-BE49-F238E27FC236}">
                <a16:creationId xmlns:a16="http://schemas.microsoft.com/office/drawing/2014/main" id="{C844F269-76C9-43BF-9C6B-D62BA1B2E6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400" y="1700213"/>
            <a:ext cx="10801350" cy="432117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6" name="Slide Number Placeholder ">
            <a:extLst>
              <a:ext uri="{FF2B5EF4-FFF2-40B4-BE49-F238E27FC236}">
                <a16:creationId xmlns:a16="http://schemas.microsoft.com/office/drawing/2014/main" id="{9FA865B7-08B3-4945-89F0-6FA1CBB5FC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4800" y="6381328"/>
            <a:ext cx="360640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3E9303D8-CE9C-49AC-9F81-52B15607579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 ">
            <a:extLst>
              <a:ext uri="{FF2B5EF4-FFF2-40B4-BE49-F238E27FC236}">
                <a16:creationId xmlns:a16="http://schemas.microsoft.com/office/drawing/2014/main" id="{2797B9B8-29C5-4DED-B20E-24E67C0063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55440" y="6381328"/>
            <a:ext cx="1440110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E87E01E-D0CD-41B4-B223-C8293BA3935E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5" name="Footer Placeholder ">
            <a:extLst>
              <a:ext uri="{FF2B5EF4-FFF2-40B4-BE49-F238E27FC236}">
                <a16:creationId xmlns:a16="http://schemas.microsoft.com/office/drawing/2014/main" id="{53CCCFAA-542C-4B19-ABD7-86C493E1FC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550" y="6381328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84880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719" r:id="rId2"/>
    <p:sldLayoutId id="2147483721" r:id="rId3"/>
    <p:sldLayoutId id="2147483696" r:id="rId4"/>
    <p:sldLayoutId id="2147483733" r:id="rId5"/>
    <p:sldLayoutId id="2147483734" r:id="rId6"/>
    <p:sldLayoutId id="2147483703" r:id="rId7"/>
    <p:sldLayoutId id="2147483718" r:id="rId8"/>
    <p:sldLayoutId id="2147483691" r:id="rId9"/>
    <p:sldLayoutId id="2147483690" r:id="rId10"/>
    <p:sldLayoutId id="2147483702" r:id="rId11"/>
    <p:sldLayoutId id="2147483650" r:id="rId12"/>
    <p:sldLayoutId id="2147483657" r:id="rId13"/>
    <p:sldLayoutId id="2147483652" r:id="rId14"/>
    <p:sldLayoutId id="2147483726" r:id="rId15"/>
    <p:sldLayoutId id="2147483653" r:id="rId16"/>
    <p:sldLayoutId id="2147483727" r:id="rId17"/>
    <p:sldLayoutId id="2147483675" r:id="rId18"/>
    <p:sldLayoutId id="2147483705" r:id="rId19"/>
    <p:sldLayoutId id="2147483667" r:id="rId20"/>
    <p:sldLayoutId id="2147483728" r:id="rId21"/>
    <p:sldLayoutId id="2147483668" r:id="rId22"/>
    <p:sldLayoutId id="2147483669" r:id="rId23"/>
    <p:sldLayoutId id="2147483666" r:id="rId24"/>
    <p:sldLayoutId id="2147483670" r:id="rId25"/>
    <p:sldLayoutId id="2147483672" r:id="rId26"/>
    <p:sldLayoutId id="2147483717" r:id="rId27"/>
    <p:sldLayoutId id="2147483736" r:id="rId28"/>
    <p:sldLayoutId id="2147483729" r:id="rId29"/>
    <p:sldLayoutId id="2147483735" r:id="rId30"/>
    <p:sldLayoutId id="2147483730" r:id="rId31"/>
    <p:sldLayoutId id="2147483731" r:id="rId32"/>
    <p:sldLayoutId id="2147483671" r:id="rId33"/>
    <p:sldLayoutId id="2147483687" r:id="rId34"/>
    <p:sldLayoutId id="2147483654" r:id="rId35"/>
    <p:sldLayoutId id="2147483655" r:id="rId36"/>
    <p:sldLayoutId id="2147483663" r:id="rId37"/>
    <p:sldLayoutId id="2147483682" r:id="rId38"/>
    <p:sldLayoutId id="2147483656" r:id="rId3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i="0" kern="1200" spc="-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Wingdings 3" panose="05040102010807070707" pitchFamily="18" charset="2"/>
        <a:buChar char=""/>
        <a:defRPr sz="24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1pPr>
      <a:lvl2pPr marL="628650" indent="-271463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Wingdings 3" panose="05040102010807070707" pitchFamily="18" charset="2"/>
        <a:buChar char=""/>
        <a:defRPr sz="20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2pPr>
      <a:lvl3pPr marL="985838" indent="-269875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Wingdings 3" panose="05040102010807070707" pitchFamily="18" charset="2"/>
        <a:buChar char=""/>
        <a:defRPr sz="1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3pPr>
      <a:lvl4pPr marL="1343025" indent="-269875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Wingdings 3" panose="05040102010807070707" pitchFamily="18" charset="2"/>
        <a:buChar char=""/>
        <a:defRPr sz="16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4pPr>
      <a:lvl5pPr marL="1701800" indent="-269875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Wingdings 3" panose="05040102010807070707" pitchFamily="18" charset="2"/>
        <a:buChar char=""/>
        <a:defRPr sz="14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5pPr>
      <a:lvl6pPr marL="2058988" indent="-261938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Wingdings 3" panose="05040102010807070707" pitchFamily="18" charset="2"/>
        <a:buChar char="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417763" indent="-263525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Wingdings 3" panose="05040102010807070707" pitchFamily="18" charset="2"/>
        <a:buChar char="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782888" indent="-269875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Wingdings 3" panose="05040102010807070707" pitchFamily="18" charset="2"/>
        <a:buChar char="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140075" indent="-269875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Wingdings 3" panose="05040102010807070707" pitchFamily="18" charset="2"/>
        <a:buChar char="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71" userDrawn="1">
          <p15:clr>
            <a:srgbClr val="F26B43"/>
          </p15:clr>
        </p15:guide>
        <p15:guide id="2" pos="438" userDrawn="1">
          <p15:clr>
            <a:srgbClr val="F26B43"/>
          </p15:clr>
        </p15:guide>
        <p15:guide id="3" orient="horz" pos="3793" userDrawn="1">
          <p15:clr>
            <a:srgbClr val="F26B43"/>
          </p15:clr>
        </p15:guide>
        <p15:guide id="4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1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544C7-F186-BF22-B149-4CDAD252E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DEF282D-13D5-ACEA-5372-DE5D90ED5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844824"/>
            <a:ext cx="5936969" cy="2489606"/>
          </a:xfrm>
        </p:spPr>
        <p:txBody>
          <a:bodyPr/>
          <a:lstStyle/>
          <a:p>
            <a:br>
              <a:rPr lang="fi-FI" noProof="0" dirty="0"/>
            </a:br>
            <a:r>
              <a:rPr lang="fi-FI" noProof="0" dirty="0"/>
              <a:t>Tiede tutuksi -työpaja</a:t>
            </a:r>
            <a:r>
              <a:rPr lang="fi-FI" dirty="0"/>
              <a:t>:</a:t>
            </a:r>
            <a:r>
              <a:rPr lang="fi-FI" noProof="0" dirty="0"/>
              <a:t> Tietotekniikka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9928F31F-8FEB-1586-0E34-4C6FAED0D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799117"/>
            <a:ext cx="5400675" cy="704030"/>
          </a:xfrm>
        </p:spPr>
        <p:txBody>
          <a:bodyPr>
            <a:normAutofit/>
          </a:bodyPr>
          <a:lstStyle/>
          <a:p>
            <a:r>
              <a:rPr lang="fi-FI" dirty="0"/>
              <a:t>Tutustutaan satelliitteihin ja satelliittidatan hyödyntämiseen</a:t>
            </a:r>
            <a:endParaRPr lang="fi-FI" noProof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41CC72-A4E9-4BA5-B5C3-41B45A01E50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3633" y="347044"/>
            <a:ext cx="1361534" cy="14977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065F019-0AE3-411D-2A50-F4CE774B90A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536" y="1354853"/>
            <a:ext cx="2980697" cy="70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96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0CE78042-C36B-07CB-9DCC-C56463611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987672"/>
            <a:ext cx="5400675" cy="2489606"/>
          </a:xfrm>
        </p:spPr>
        <p:txBody>
          <a:bodyPr anchor="b">
            <a:normAutofit/>
          </a:bodyPr>
          <a:lstStyle/>
          <a:p>
            <a:r>
              <a:rPr lang="fi-FI" dirty="0"/>
              <a:t>Heidi Kuusniemi: Satelliitit ja satelliittidatan hyödyntäminen </a:t>
            </a:r>
            <a:endParaRPr lang="fi-FI" noProof="0" dirty="0"/>
          </a:p>
        </p:txBody>
      </p:sp>
      <p:sp>
        <p:nvSpPr>
          <p:cNvPr id="7" name="Text Placeholder">
            <a:extLst>
              <a:ext uri="{FF2B5EF4-FFF2-40B4-BE49-F238E27FC236}">
                <a16:creationId xmlns:a16="http://schemas.microsoft.com/office/drawing/2014/main" id="{D9929011-3F26-6B13-A33B-086EFB6700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941965"/>
            <a:ext cx="5400675" cy="310609"/>
          </a:xfrm>
        </p:spPr>
        <p:txBody>
          <a:bodyPr anchor="t">
            <a:normAutofit/>
          </a:bodyPr>
          <a:lstStyle/>
          <a:p>
            <a:r>
              <a:rPr lang="fi-FI" dirty="0"/>
              <a:t>Tutkija tutuksi -video (kesto 4:24)</a:t>
            </a:r>
            <a:endParaRPr lang="fi-FI" noProof="0" dirty="0"/>
          </a:p>
        </p:txBody>
      </p:sp>
      <p:pic>
        <p:nvPicPr>
          <p:cNvPr id="9" name="Picture Placeholder 8" descr="A person sitting on a bench&#10;&#10;AI-generated content may be incorrect.">
            <a:extLst>
              <a:ext uri="{FF2B5EF4-FFF2-40B4-BE49-F238E27FC236}">
                <a16:creationId xmlns:a16="http://schemas.microsoft.com/office/drawing/2014/main" id="{DFC6181A-E1B6-BD21-8E76-F73F72BC748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4072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7AFB6-26FB-F49F-5625-F2EA9EA5B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D3F74A4-B71B-A3CC-F862-EFC6C8F52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Miten GPS toimii? 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83083CC3-015D-2C43-8616-CBC4A350BC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700213"/>
            <a:ext cx="6342473" cy="4321175"/>
          </a:xfrm>
        </p:spPr>
        <p:txBody>
          <a:bodyPr>
            <a:normAutofit/>
          </a:bodyPr>
          <a:lstStyle/>
          <a:p>
            <a:r>
              <a:rPr lang="fi-FI" dirty="0"/>
              <a:t>GPS = Global </a:t>
            </a:r>
            <a:r>
              <a:rPr lang="fi-FI" dirty="0" err="1"/>
              <a:t>Positioning</a:t>
            </a:r>
            <a:r>
              <a:rPr lang="fi-FI" dirty="0"/>
              <a:t> System eli maailmanlaajuinen paikannusjärjestelmä.</a:t>
            </a:r>
          </a:p>
          <a:p>
            <a:r>
              <a:rPr lang="fi-FI" dirty="0"/>
              <a:t>Miten GPS selvittää vaikkapa kännykän sijainnin? </a:t>
            </a:r>
          </a:p>
          <a:p>
            <a:r>
              <a:rPr lang="fi-FI" dirty="0"/>
              <a:t>Kännykän sijainti määritellään laskemalla kännykän etäisyys eri satelliiteista.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0CCB13A-A142-67AE-EAE9-CD32326FE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3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F759F053-6572-B8DE-FD76-29AEFB4BC1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F3F4A7-06E5-E924-C956-55E619B67BD2}"/>
              </a:ext>
            </a:extLst>
          </p:cNvPr>
          <p:cNvSpPr txBox="1"/>
          <p:nvPr/>
        </p:nvSpPr>
        <p:spPr>
          <a:xfrm flipH="1">
            <a:off x="7438383" y="4072026"/>
            <a:ext cx="3114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Kuva: </a:t>
            </a:r>
            <a:r>
              <a:rPr lang="fi-FI" dirty="0" err="1"/>
              <a:t>Pixabay</a:t>
            </a:r>
            <a:endParaRPr lang="fi-FI" dirty="0"/>
          </a:p>
        </p:txBody>
      </p:sp>
      <p:pic>
        <p:nvPicPr>
          <p:cNvPr id="16" name="Picture 15" descr="A satellite and earth in space&#10;&#10;AI-generated content may be incorrect.">
            <a:extLst>
              <a:ext uri="{FF2B5EF4-FFF2-40B4-BE49-F238E27FC236}">
                <a16:creationId xmlns:a16="http://schemas.microsoft.com/office/drawing/2014/main" id="{5ABD8E43-6347-C62B-A862-C0C2C9848FE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38383" y="1412776"/>
            <a:ext cx="4058292" cy="2691830"/>
          </a:xfrm>
          <a:prstGeom prst="rect">
            <a:avLst/>
          </a:prstGeom>
        </p:spPr>
      </p:pic>
      <p:sp>
        <p:nvSpPr>
          <p:cNvPr id="17" name="Content Placeholder">
            <a:extLst>
              <a:ext uri="{FF2B5EF4-FFF2-40B4-BE49-F238E27FC236}">
                <a16:creationId xmlns:a16="http://schemas.microsoft.com/office/drawing/2014/main" id="{26B5F15E-C569-91BB-557A-1EC5BA983704}"/>
              </a:ext>
            </a:extLst>
          </p:cNvPr>
          <p:cNvSpPr txBox="1">
            <a:spLocks/>
          </p:cNvSpPr>
          <p:nvPr/>
        </p:nvSpPr>
        <p:spPr>
          <a:xfrm>
            <a:off x="7569991" y="4641414"/>
            <a:ext cx="4058292" cy="91615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rmAutofit fontScale="92500"/>
          </a:bodyPr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28650" indent="-2714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2pPr>
            <a:lvl3pPr marL="985838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3pPr>
            <a:lvl4pPr marL="1343025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4pPr>
            <a:lvl5pPr marL="1701800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5pPr>
            <a:lvl6pPr marL="2058988" indent="-26193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7763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2888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40075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Matka noin 20 200 km</a:t>
            </a:r>
          </a:p>
          <a:p>
            <a:r>
              <a:rPr lang="fi-FI" dirty="0"/>
              <a:t>Matka-aika noin 67 millisekuntia</a:t>
            </a:r>
          </a:p>
        </p:txBody>
      </p:sp>
      <p:sp>
        <p:nvSpPr>
          <p:cNvPr id="6" name="Footer Placeholder ">
            <a:extLst>
              <a:ext uri="{FF2B5EF4-FFF2-40B4-BE49-F238E27FC236}">
                <a16:creationId xmlns:a16="http://schemas.microsoft.com/office/drawing/2014/main" id="{893EDF80-F81D-1F71-13EF-DFF1C63A7E7A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8A6AF1B-30E9-8CC0-3E75-DFE35FA162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31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9F45F-A479-4AAF-5633-E18F6E34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76C9079-B73E-888A-91BE-6D62D6C96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Miten GPS toimii? 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457C1356-FC26-4EFA-E5B1-986AC5BF77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700213"/>
            <a:ext cx="6342473" cy="4321175"/>
          </a:xfrm>
        </p:spPr>
        <p:txBody>
          <a:bodyPr>
            <a:normAutofit/>
          </a:bodyPr>
          <a:lstStyle/>
          <a:p>
            <a:r>
              <a:rPr lang="fi-FI" dirty="0"/>
              <a:t>Maan kiertoradalla kiertää kaiken aikaa vähintään 24 GPS-satelliittia, jotka lähettävät heikkoa radiosignaalia. Tämä radiosignaali havaitaan maassa, esimerkiksi kännykässä.</a:t>
            </a:r>
          </a:p>
          <a:p>
            <a:r>
              <a:rPr lang="fi-FI" dirty="0"/>
              <a:t>Satelliitin etäisyys kännykästä voidaan mitata kun tiedetään, kuinka kauan viestillä kesti kulkea satelliitista puhelimeen.</a:t>
            </a:r>
          </a:p>
          <a:p>
            <a:r>
              <a:rPr lang="fi-FI" dirty="0"/>
              <a:t>Satelliitin sijainti tiedetään, koska satelliitin rata osataan laskea ja sitä tarkkaillaan kaiken aikaa.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C1A332FC-9983-6129-849F-342ED8D0B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4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ED65EC56-BE01-A7C7-F18D-43F6C593CA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pic>
        <p:nvPicPr>
          <p:cNvPr id="16" name="Picture 15" descr="A satellite and earth in space&#10;&#10;AI-generated content may be incorrect.">
            <a:extLst>
              <a:ext uri="{FF2B5EF4-FFF2-40B4-BE49-F238E27FC236}">
                <a16:creationId xmlns:a16="http://schemas.microsoft.com/office/drawing/2014/main" id="{ADC430CF-7B2E-D33F-3864-34F753A9D01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38383" y="1412776"/>
            <a:ext cx="4058292" cy="2691830"/>
          </a:xfrm>
          <a:prstGeom prst="rect">
            <a:avLst/>
          </a:prstGeom>
        </p:spPr>
      </p:pic>
      <p:sp>
        <p:nvSpPr>
          <p:cNvPr id="17" name="Content Placeholder">
            <a:extLst>
              <a:ext uri="{FF2B5EF4-FFF2-40B4-BE49-F238E27FC236}">
                <a16:creationId xmlns:a16="http://schemas.microsoft.com/office/drawing/2014/main" id="{C6B33AE9-131C-A9B2-778B-BD043ACEDE5A}"/>
              </a:ext>
            </a:extLst>
          </p:cNvPr>
          <p:cNvSpPr txBox="1">
            <a:spLocks/>
          </p:cNvSpPr>
          <p:nvPr/>
        </p:nvSpPr>
        <p:spPr>
          <a:xfrm>
            <a:off x="7569991" y="4641414"/>
            <a:ext cx="4058292" cy="91615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rmAutofit fontScale="92500"/>
          </a:bodyPr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28650" indent="-2714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2pPr>
            <a:lvl3pPr marL="985838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3pPr>
            <a:lvl4pPr marL="1343025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4pPr>
            <a:lvl5pPr marL="1701800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5pPr>
            <a:lvl6pPr marL="2058988" indent="-26193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7763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2888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40075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Matka noin 20 200 km</a:t>
            </a:r>
          </a:p>
          <a:p>
            <a:r>
              <a:rPr lang="fi-FI" dirty="0"/>
              <a:t>Matka-aika noin 67 millisekuntia</a:t>
            </a:r>
          </a:p>
        </p:txBody>
      </p:sp>
      <p:sp>
        <p:nvSpPr>
          <p:cNvPr id="10" name="Footer Placeholder ">
            <a:extLst>
              <a:ext uri="{FF2B5EF4-FFF2-40B4-BE49-F238E27FC236}">
                <a16:creationId xmlns:a16="http://schemas.microsoft.com/office/drawing/2014/main" id="{9DEA00D7-B294-4AC6-51E9-662BE71757EE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B3CED01-727A-F4FB-F5E6-0749F4C528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C8EE5AD-2016-5D95-8863-5C6A19AD5B6A}"/>
              </a:ext>
            </a:extLst>
          </p:cNvPr>
          <p:cNvSpPr txBox="1"/>
          <p:nvPr/>
        </p:nvSpPr>
        <p:spPr>
          <a:xfrm flipH="1">
            <a:off x="7438383" y="4072026"/>
            <a:ext cx="3114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Kuva: </a:t>
            </a:r>
            <a:r>
              <a:rPr lang="fi-FI" dirty="0" err="1"/>
              <a:t>Pixabay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8208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CC79D-B4EE-9D17-1F9F-FEDBDAE5A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7675E57-CABD-338C-C76D-20B9A2337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Miten GPS toimii? 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DB93ECDB-E931-12F7-B3E5-D33CF9D2A7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700213"/>
            <a:ext cx="6476037" cy="4321175"/>
          </a:xfrm>
        </p:spPr>
        <p:txBody>
          <a:bodyPr>
            <a:normAutofit/>
          </a:bodyPr>
          <a:lstStyle/>
          <a:p>
            <a:r>
              <a:rPr lang="fi-FI" dirty="0"/>
              <a:t>Paikan määritykseen tarvitaan etäisyys vähintään </a:t>
            </a:r>
            <a:r>
              <a:rPr lang="fi-FI" b="1" dirty="0"/>
              <a:t>neljästä</a:t>
            </a:r>
            <a:r>
              <a:rPr lang="fi-FI" dirty="0"/>
              <a:t> eri satelliitista.</a:t>
            </a:r>
          </a:p>
          <a:p>
            <a:r>
              <a:rPr lang="fi-FI" dirty="0"/>
              <a:t>Joskus paikanmääritys onnistuu vähemmälläkin määrällä.</a:t>
            </a:r>
          </a:p>
          <a:p>
            <a:r>
              <a:rPr lang="fi-FI" dirty="0"/>
              <a:t>Jos etäisyys tiedetään useammasta satelliitista, paikanmäärityksen tarkkuus paranee.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b="1" dirty="0"/>
              <a:t>Miksi tarvitsemme etäisyyden juuri neljästä satelliitista?</a:t>
            </a:r>
          </a:p>
          <a:p>
            <a:r>
              <a:rPr lang="fi-FI" dirty="0"/>
              <a:t>Tutkitaan asiaa Suomen kartalla…</a:t>
            </a:r>
          </a:p>
          <a:p>
            <a:endParaRPr lang="fi-FI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C9659D19-7FA1-C496-C77A-B9E96BB21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5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0E9C4CF4-EB32-AF68-202B-430504AFC4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F56B3F-05E1-AE07-92B2-0350556947B5}"/>
              </a:ext>
            </a:extLst>
          </p:cNvPr>
          <p:cNvSpPr txBox="1"/>
          <p:nvPr/>
        </p:nvSpPr>
        <p:spPr>
          <a:xfrm flipH="1">
            <a:off x="9820976" y="5397335"/>
            <a:ext cx="1908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Kuvat: </a:t>
            </a:r>
            <a:r>
              <a:rPr lang="fi-FI" dirty="0" err="1"/>
              <a:t>Pixabay</a:t>
            </a:r>
            <a:endParaRPr lang="fi-FI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7A71189-92E7-E776-EA15-E2A67B4BB815}"/>
              </a:ext>
            </a:extLst>
          </p:cNvPr>
          <p:cNvGrpSpPr/>
          <p:nvPr/>
        </p:nvGrpSpPr>
        <p:grpSpPr>
          <a:xfrm>
            <a:off x="7620760" y="809029"/>
            <a:ext cx="3760011" cy="4861025"/>
            <a:chOff x="7507744" y="726836"/>
            <a:chExt cx="3760011" cy="4861025"/>
          </a:xfrm>
        </p:grpSpPr>
        <p:pic>
          <p:nvPicPr>
            <p:cNvPr id="7" name="Picture 6" descr="A screen shot of a map&#10;&#10;AI-generated content may be incorrect.">
              <a:extLst>
                <a:ext uri="{FF2B5EF4-FFF2-40B4-BE49-F238E27FC236}">
                  <a16:creationId xmlns:a16="http://schemas.microsoft.com/office/drawing/2014/main" id="{57F8EE8D-A6CB-0474-03D1-F2C1C77DA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103736">
              <a:off x="8342452" y="3974086"/>
              <a:ext cx="1075430" cy="1613775"/>
            </a:xfrm>
            <a:prstGeom prst="rect">
              <a:avLst/>
            </a:prstGeom>
          </p:spPr>
        </p:pic>
        <p:pic>
          <p:nvPicPr>
            <p:cNvPr id="9" name="Picture 8" descr="A satellite with a satellite antenna&#10;&#10;AI-generated content may be incorrect.">
              <a:extLst>
                <a:ext uri="{FF2B5EF4-FFF2-40B4-BE49-F238E27FC236}">
                  <a16:creationId xmlns:a16="http://schemas.microsoft.com/office/drawing/2014/main" id="{0E75E791-914A-674A-0261-31E96DB92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37614" y="1154636"/>
              <a:ext cx="857036" cy="857036"/>
            </a:xfrm>
            <a:prstGeom prst="rect">
              <a:avLst/>
            </a:prstGeom>
          </p:spPr>
        </p:pic>
        <p:pic>
          <p:nvPicPr>
            <p:cNvPr id="10" name="Picture 9" descr="A satellite with a satellite antenna&#10;&#10;AI-generated content may be incorrect.">
              <a:extLst>
                <a:ext uri="{FF2B5EF4-FFF2-40B4-BE49-F238E27FC236}">
                  <a16:creationId xmlns:a16="http://schemas.microsoft.com/office/drawing/2014/main" id="{310362A9-C6F4-BCBD-4F56-24E8D7D2F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4231127">
              <a:off x="10410719" y="2538454"/>
              <a:ext cx="857036" cy="857036"/>
            </a:xfrm>
            <a:prstGeom prst="rect">
              <a:avLst/>
            </a:prstGeom>
          </p:spPr>
        </p:pic>
        <p:pic>
          <p:nvPicPr>
            <p:cNvPr id="11" name="Picture 10" descr="A satellite with a satellite antenna&#10;&#10;AI-generated content may be incorrect.">
              <a:extLst>
                <a:ext uri="{FF2B5EF4-FFF2-40B4-BE49-F238E27FC236}">
                  <a16:creationId xmlns:a16="http://schemas.microsoft.com/office/drawing/2014/main" id="{019D6C6C-98AE-EAC8-4EEC-3D802FDDD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9309832">
              <a:off x="8800970" y="726836"/>
              <a:ext cx="857036" cy="857036"/>
            </a:xfrm>
            <a:prstGeom prst="rect">
              <a:avLst/>
            </a:prstGeom>
          </p:spPr>
        </p:pic>
        <p:pic>
          <p:nvPicPr>
            <p:cNvPr id="12" name="Picture 11" descr="A satellite with a satellite antenna&#10;&#10;AI-generated content may be incorrect.">
              <a:extLst>
                <a:ext uri="{FF2B5EF4-FFF2-40B4-BE49-F238E27FC236}">
                  <a16:creationId xmlns:a16="http://schemas.microsoft.com/office/drawing/2014/main" id="{8D2C2D42-5331-1E9A-2409-B006A6062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7194173">
              <a:off x="7507744" y="1316432"/>
              <a:ext cx="857036" cy="857036"/>
            </a:xfrm>
            <a:prstGeom prst="rect">
              <a:avLst/>
            </a:prstGeom>
          </p:spPr>
        </p:pic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0E14870D-63FD-BA0E-C264-2330492C586C}"/>
                </a:ext>
              </a:extLst>
            </p:cNvPr>
            <p:cNvCxnSpPr/>
            <p:nvPr/>
          </p:nvCxnSpPr>
          <p:spPr>
            <a:xfrm flipH="1">
              <a:off x="9113178" y="2011672"/>
              <a:ext cx="824436" cy="18109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1657D627-03E2-339D-BB7F-7E69C3BE1574}"/>
                </a:ext>
              </a:extLst>
            </p:cNvPr>
            <p:cNvCxnSpPr/>
            <p:nvPr/>
          </p:nvCxnSpPr>
          <p:spPr>
            <a:xfrm>
              <a:off x="8137133" y="2330050"/>
              <a:ext cx="490640" cy="153075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C59C230-0E15-C10F-5C5B-7B6DED45FC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76089" y="1700213"/>
              <a:ext cx="237089" cy="197793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C594DDAD-9005-C9EC-A7D2-03EBDE463C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34736" y="3249615"/>
              <a:ext cx="1159195" cy="83693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Footer Placeholder ">
            <a:extLst>
              <a:ext uri="{FF2B5EF4-FFF2-40B4-BE49-F238E27FC236}">
                <a16:creationId xmlns:a16="http://schemas.microsoft.com/office/drawing/2014/main" id="{25F30AD8-49CE-E466-C6BC-BC57F3B53621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16EFD73-9837-2BB2-BF6A-9E1D2E79BC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28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B6F63-8CA3-AF5D-B0EC-B60B719D0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CFE0CC5-96A4-A7E4-32F0-F864672BE3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471" y="404813"/>
            <a:ext cx="4027282" cy="5694218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8ACAF8FF-45E4-E597-1ECE-8EDC7FDF8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Missä olemme Suomen kartalla?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67E569B3-9971-37E4-0537-6C49BFD189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700213"/>
            <a:ext cx="6476037" cy="4321175"/>
          </a:xfrm>
        </p:spPr>
        <p:txBody>
          <a:bodyPr>
            <a:normAutofit/>
          </a:bodyPr>
          <a:lstStyle/>
          <a:p>
            <a:r>
              <a:rPr lang="fi-FI" dirty="0">
                <a:highlight>
                  <a:srgbClr val="FFFF00"/>
                </a:highlight>
              </a:rPr>
              <a:t>Etäisyys satelliitista 1 on 15 cm</a:t>
            </a:r>
          </a:p>
          <a:p>
            <a:r>
              <a:rPr lang="fi-FI" dirty="0"/>
              <a:t>Mitatkaa naruharpista 15 cm: asettakaa kynänkärki klemmarin päähän 15 cm kohdalle ja sinitarrapallo 0 cm kohdalle.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C7B165C8-7A02-7D12-20AB-A935298F0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6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C0A8210D-2E7A-B4FB-E362-6CAE05B11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A5C60F-E939-DB44-3020-D181FD631F4C}"/>
              </a:ext>
            </a:extLst>
          </p:cNvPr>
          <p:cNvSpPr txBox="1"/>
          <p:nvPr/>
        </p:nvSpPr>
        <p:spPr>
          <a:xfrm flipH="1">
            <a:off x="9518625" y="5713611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Kuvat: Saara Lehto, </a:t>
            </a:r>
            <a:r>
              <a:rPr lang="fi-FI" sz="1400" dirty="0" err="1"/>
              <a:t>Pixabay</a:t>
            </a:r>
            <a:endParaRPr lang="fi-FI" sz="1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C9198B-0415-E0D1-E87E-87B9ECFC56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23" b="19509"/>
          <a:stretch>
            <a:fillRect/>
          </a:stretch>
        </p:blipFill>
        <p:spPr>
          <a:xfrm>
            <a:off x="957531" y="3429000"/>
            <a:ext cx="5308151" cy="2535810"/>
          </a:xfrm>
          <a:prstGeom prst="rect">
            <a:avLst/>
          </a:prstGeom>
        </p:spPr>
      </p:pic>
      <p:sp>
        <p:nvSpPr>
          <p:cNvPr id="7" name="Footer Placeholder ">
            <a:extLst>
              <a:ext uri="{FF2B5EF4-FFF2-40B4-BE49-F238E27FC236}">
                <a16:creationId xmlns:a16="http://schemas.microsoft.com/office/drawing/2014/main" id="{0489E645-CA45-F9C5-29E9-BCBCEC5DE069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DA7386-8264-CD94-0CEA-FBCCCF4739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75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7CE84-2AFD-BA03-B198-60B7AFB89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154212F-9BAB-89DB-2C59-802CE2A6C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Missä olemme Suomen kartalla?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BEE162B-922F-CCD1-5F3A-FE6E5B0A05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700213"/>
            <a:ext cx="5143501" cy="4321175"/>
          </a:xfrm>
        </p:spPr>
        <p:txBody>
          <a:bodyPr>
            <a:normAutofit/>
          </a:bodyPr>
          <a:lstStyle/>
          <a:p>
            <a:r>
              <a:rPr lang="fi-FI" dirty="0">
                <a:highlight>
                  <a:srgbClr val="FFFF00"/>
                </a:highlight>
              </a:rPr>
              <a:t>Etäisyys satelliitista 1 on 15 cm</a:t>
            </a:r>
          </a:p>
          <a:p>
            <a:r>
              <a:rPr lang="fi-FI" dirty="0"/>
              <a:t>Asettakaa sinitarra satelliitin 1 mustan ympyrän päälle</a:t>
            </a:r>
          </a:p>
          <a:p>
            <a:r>
              <a:rPr lang="fi-FI" dirty="0"/>
              <a:t>Toinen parista pitää sormella kiinni sinitarrasta ja toinen piirtää kynällä ympyrän kehän Suomen kartalle. Narun tulee pysyä kireänä koko ajan. 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FA48159-AC4E-8E63-78F5-EA1C1B81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7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1B7D77A8-2C66-49CA-071B-A2A5409095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E9CCEB-D147-1A01-BE16-6C35B5F0AFF1}"/>
              </a:ext>
            </a:extLst>
          </p:cNvPr>
          <p:cNvSpPr txBox="1"/>
          <p:nvPr/>
        </p:nvSpPr>
        <p:spPr>
          <a:xfrm flipH="1">
            <a:off x="6220063" y="5664591"/>
            <a:ext cx="3114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/>
              <a:t>Kuva: Saara Lehto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AE9C56-DB56-35AA-0DD3-2AE0C9B098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26" r="19402"/>
          <a:stretch>
            <a:fillRect/>
          </a:stretch>
        </p:blipFill>
        <p:spPr>
          <a:xfrm rot="5400000">
            <a:off x="6731231" y="1065099"/>
            <a:ext cx="4064861" cy="5143500"/>
          </a:xfrm>
          <a:prstGeom prst="rect">
            <a:avLst/>
          </a:prstGeom>
        </p:spPr>
      </p:pic>
      <p:sp>
        <p:nvSpPr>
          <p:cNvPr id="8" name="Footer Placeholder ">
            <a:extLst>
              <a:ext uri="{FF2B5EF4-FFF2-40B4-BE49-F238E27FC236}">
                <a16:creationId xmlns:a16="http://schemas.microsoft.com/office/drawing/2014/main" id="{7DF10E81-AF16-E290-D9B7-A97C52A23A2C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D722EA5-0351-7A97-4E41-FE4B9658EE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64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33816-1D2B-15D9-6760-6810A4DFD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2FFF9EF-187F-F9A3-2564-DFEE1E9F85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471" y="404813"/>
            <a:ext cx="4027282" cy="5694218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FEAC3A88-9ECD-497D-506C-54237E9C0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Missä olemme Suomen kartalla?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A45B5AD9-3626-6C19-096F-D8839AB22B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6" y="1700213"/>
            <a:ext cx="5270046" cy="4321175"/>
          </a:xfrm>
        </p:spPr>
        <p:txBody>
          <a:bodyPr>
            <a:normAutofit/>
          </a:bodyPr>
          <a:lstStyle/>
          <a:p>
            <a:r>
              <a:rPr lang="fi-FI" dirty="0">
                <a:highlight>
                  <a:srgbClr val="FFFF00"/>
                </a:highlight>
              </a:rPr>
              <a:t>Etäisyys satelliitista 1 on 15 cm</a:t>
            </a:r>
          </a:p>
          <a:p>
            <a:r>
              <a:rPr lang="fi-FI" dirty="0"/>
              <a:t>Tiedämmekö nyt missä olemme?</a:t>
            </a:r>
          </a:p>
          <a:p>
            <a:r>
              <a:rPr lang="fi-FI" b="1" dirty="0"/>
              <a:t>Emme tiedä! </a:t>
            </a:r>
            <a:r>
              <a:rPr lang="fi-FI" dirty="0"/>
              <a:t>Saatamme olla missä vain punaisen ympyrän kehällä.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FEDF9927-8FA6-585B-6ED2-87757BFDE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8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C72E697D-902A-42CB-8F02-4AC392F4EC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EECA0B1-2AC4-085A-C35E-992943E65083}"/>
              </a:ext>
            </a:extLst>
          </p:cNvPr>
          <p:cNvSpPr/>
          <p:nvPr/>
        </p:nvSpPr>
        <p:spPr>
          <a:xfrm>
            <a:off x="6063280" y="1267944"/>
            <a:ext cx="4027281" cy="388984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Footer Placeholder ">
            <a:extLst>
              <a:ext uri="{FF2B5EF4-FFF2-40B4-BE49-F238E27FC236}">
                <a16:creationId xmlns:a16="http://schemas.microsoft.com/office/drawing/2014/main" id="{8735A20C-F29D-6103-04C2-B23C02F0C3D7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A5FA1A-F7F8-5F11-8CDB-8E9C1DB690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37128"/>
            <a:ext cx="2980697" cy="70403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B765986-ECCD-F634-9A80-39ECC0E12A6F}"/>
              </a:ext>
            </a:extLst>
          </p:cNvPr>
          <p:cNvSpPr txBox="1"/>
          <p:nvPr/>
        </p:nvSpPr>
        <p:spPr>
          <a:xfrm flipH="1">
            <a:off x="9518625" y="5713611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Kuvat: Saara Lehto, </a:t>
            </a:r>
            <a:r>
              <a:rPr lang="fi-FI" sz="1400" dirty="0" err="1"/>
              <a:t>Pixabay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429208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9690D-3833-BF14-FFF1-083F6370C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3138077-9700-BC08-4C8D-74E85D76E0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471" y="404813"/>
            <a:ext cx="4027282" cy="5694218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E60E412A-468F-34D1-2070-56DCD593C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Missä olemme Suomen kartalla?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4ABCFFA1-1B94-60D3-006F-5A79404340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6" y="1700213"/>
            <a:ext cx="5270046" cy="4321175"/>
          </a:xfrm>
        </p:spPr>
        <p:txBody>
          <a:bodyPr>
            <a:normAutofit/>
          </a:bodyPr>
          <a:lstStyle/>
          <a:p>
            <a:r>
              <a:rPr lang="fi-FI" dirty="0">
                <a:highlight>
                  <a:srgbClr val="FFFF00"/>
                </a:highlight>
              </a:rPr>
              <a:t>Etäisyys satelliitista 1 on 15 cm</a:t>
            </a:r>
          </a:p>
          <a:p>
            <a:r>
              <a:rPr lang="fi-FI" dirty="0">
                <a:highlight>
                  <a:srgbClr val="FFFF00"/>
                </a:highlight>
              </a:rPr>
              <a:t>Etäisyys satelliitista 4 on 14 cm</a:t>
            </a:r>
          </a:p>
          <a:p>
            <a:r>
              <a:rPr lang="fi-FI" dirty="0"/>
              <a:t>Mittaa naruharppiin 14 cm, aseta sinitarra satelliitin 4 mustan pisteen päälle ja piirrä ympyrän kehä kartalle.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DBCEB087-FBCA-0185-A003-899BE7F5F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9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990820B8-1B39-EF21-E28E-5A7797DB1A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6E08A1A-CB09-D8BD-378A-AA9A5D1BAB61}"/>
              </a:ext>
            </a:extLst>
          </p:cNvPr>
          <p:cNvSpPr/>
          <p:nvPr/>
        </p:nvSpPr>
        <p:spPr>
          <a:xfrm>
            <a:off x="6063280" y="1267944"/>
            <a:ext cx="4027281" cy="388984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0E736B-99D7-3C62-250A-4714596457A7}"/>
              </a:ext>
            </a:extLst>
          </p:cNvPr>
          <p:cNvSpPr/>
          <p:nvPr/>
        </p:nvSpPr>
        <p:spPr>
          <a:xfrm>
            <a:off x="8594018" y="3579223"/>
            <a:ext cx="3911492" cy="3829730"/>
          </a:xfrm>
          <a:prstGeom prst="ellipse">
            <a:avLst/>
          </a:prstGeom>
          <a:noFill/>
          <a:ln>
            <a:solidFill>
              <a:schemeClr val="accent6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Footer Placeholder ">
            <a:extLst>
              <a:ext uri="{FF2B5EF4-FFF2-40B4-BE49-F238E27FC236}">
                <a16:creationId xmlns:a16="http://schemas.microsoft.com/office/drawing/2014/main" id="{D45F27BA-F089-8801-3D3C-10670088523A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579DA4C-A842-0CDA-BEB9-7545272D4C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CD58232-7B10-4206-4A50-D8E896CCF2C3}"/>
              </a:ext>
            </a:extLst>
          </p:cNvPr>
          <p:cNvSpPr txBox="1"/>
          <p:nvPr/>
        </p:nvSpPr>
        <p:spPr>
          <a:xfrm flipH="1">
            <a:off x="9518625" y="5713611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Kuvat: Saara Lehto, </a:t>
            </a:r>
            <a:r>
              <a:rPr lang="fi-FI" sz="1400" dirty="0" err="1"/>
              <a:t>Pixabay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219750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8CE8E-E775-9A5F-5F39-65F403C91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E2F1D66-4EF7-5809-B9C3-F81921E906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471" y="404813"/>
            <a:ext cx="4027282" cy="5694218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AC36209F-BAC8-3B3D-6AD4-E148461A7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Missä olemme Suomen kartalla?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98A950ED-BCF6-6C4E-03AB-26F30E5020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6" y="1700213"/>
            <a:ext cx="5270046" cy="4321175"/>
          </a:xfrm>
        </p:spPr>
        <p:txBody>
          <a:bodyPr>
            <a:normAutofit/>
          </a:bodyPr>
          <a:lstStyle/>
          <a:p>
            <a:r>
              <a:rPr lang="fi-FI" dirty="0">
                <a:highlight>
                  <a:srgbClr val="FFFF00"/>
                </a:highlight>
              </a:rPr>
              <a:t>Etäisyys satelliitista 1 on 15 cm</a:t>
            </a:r>
          </a:p>
          <a:p>
            <a:r>
              <a:rPr lang="fi-FI" dirty="0">
                <a:highlight>
                  <a:srgbClr val="FFFF00"/>
                </a:highlight>
              </a:rPr>
              <a:t>Etäisyys satelliitista 4 on 14 cm</a:t>
            </a:r>
          </a:p>
          <a:p>
            <a:r>
              <a:rPr lang="fi-FI" dirty="0"/>
              <a:t>Tiedämmekö nyt missä olemme?</a:t>
            </a:r>
          </a:p>
          <a:p>
            <a:r>
              <a:rPr lang="fi-FI" b="1" dirty="0"/>
              <a:t>Emme tiedä! </a:t>
            </a:r>
            <a:r>
              <a:rPr lang="fi-FI" dirty="0"/>
              <a:t>Saatamme olla kummassa tahansa ympyrän kehien leikkauspisteessä. Joko Kainuussa tai Pirkanmaalla.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4571B771-271E-9E56-CE64-B8ECA76CE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10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742AFC0A-9AC5-1BF2-BCCB-A278A9DC5E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A082085-33CC-76FB-6704-C77158143FDC}"/>
              </a:ext>
            </a:extLst>
          </p:cNvPr>
          <p:cNvSpPr/>
          <p:nvPr/>
        </p:nvSpPr>
        <p:spPr>
          <a:xfrm>
            <a:off x="6063280" y="1267944"/>
            <a:ext cx="4027281" cy="388984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CBF65CF-E94E-CA3F-247A-B1F5AAFF3DED}"/>
              </a:ext>
            </a:extLst>
          </p:cNvPr>
          <p:cNvSpPr/>
          <p:nvPr/>
        </p:nvSpPr>
        <p:spPr>
          <a:xfrm>
            <a:off x="8594018" y="3579223"/>
            <a:ext cx="3911492" cy="3829730"/>
          </a:xfrm>
          <a:prstGeom prst="ellipse">
            <a:avLst/>
          </a:prstGeom>
          <a:noFill/>
          <a:ln>
            <a:solidFill>
              <a:schemeClr val="accent6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Footer Placeholder ">
            <a:extLst>
              <a:ext uri="{FF2B5EF4-FFF2-40B4-BE49-F238E27FC236}">
                <a16:creationId xmlns:a16="http://schemas.microsoft.com/office/drawing/2014/main" id="{EB732FC7-C4D2-7A6D-41FB-8572E9A38096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01D6DAB-ADF6-5585-CCCA-39B892EAD4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0C7C236-7EC1-C93C-7D58-8403EFA7D853}"/>
              </a:ext>
            </a:extLst>
          </p:cNvPr>
          <p:cNvSpPr txBox="1"/>
          <p:nvPr/>
        </p:nvSpPr>
        <p:spPr>
          <a:xfrm flipH="1">
            <a:off x="9518625" y="5713611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Kuvat: Saara Lehto, </a:t>
            </a:r>
            <a:r>
              <a:rPr lang="fi-FI" sz="1400" dirty="0" err="1"/>
              <a:t>Pixabay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385967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2FB43-C249-74EB-C883-CA9F8D694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3F35CC1-3275-3192-F379-0B59B2BFC0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471" y="404813"/>
            <a:ext cx="4027282" cy="5694218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21D21A54-FFFE-DDD9-E571-4448EDE65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Missä olemme Suomen kartalla?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24C8D75E-A305-50AC-3C19-CBAF0426F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6" y="1700213"/>
            <a:ext cx="5270046" cy="4321175"/>
          </a:xfrm>
        </p:spPr>
        <p:txBody>
          <a:bodyPr>
            <a:normAutofit/>
          </a:bodyPr>
          <a:lstStyle/>
          <a:p>
            <a:r>
              <a:rPr lang="fi-FI" dirty="0">
                <a:highlight>
                  <a:srgbClr val="FFFF00"/>
                </a:highlight>
              </a:rPr>
              <a:t>Etäisyys satelliitista 1 on 15 cm</a:t>
            </a:r>
          </a:p>
          <a:p>
            <a:r>
              <a:rPr lang="fi-FI" dirty="0">
                <a:highlight>
                  <a:srgbClr val="FFFF00"/>
                </a:highlight>
              </a:rPr>
              <a:t>Etäisyys satelliitista 4 on 14 cm</a:t>
            </a:r>
          </a:p>
          <a:p>
            <a:r>
              <a:rPr lang="fi-FI" dirty="0">
                <a:highlight>
                  <a:srgbClr val="FFFF00"/>
                </a:highlight>
              </a:rPr>
              <a:t>Etäisyys satelliitista 2 on 8,5 cm</a:t>
            </a:r>
          </a:p>
          <a:p>
            <a:r>
              <a:rPr lang="fi-FI" dirty="0"/>
              <a:t>Mittaa naruharppiin 8,5 cm, kiinnitä sinitarra satelliitin 2 mustan pisteen päälle ja piirrä ympyrän kehä kartalle.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32EFB3BD-FF5B-5CAF-1C4B-C445671A6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11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1FF64B4F-249D-1F73-FDFD-B10170686B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97A1F27-C2AC-20E0-B1A8-F9E89BD1BE78}"/>
              </a:ext>
            </a:extLst>
          </p:cNvPr>
          <p:cNvSpPr/>
          <p:nvPr/>
        </p:nvSpPr>
        <p:spPr>
          <a:xfrm>
            <a:off x="6063280" y="1267944"/>
            <a:ext cx="4027281" cy="388984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E3E38FF-2520-E46F-06FF-C615007EE6F6}"/>
              </a:ext>
            </a:extLst>
          </p:cNvPr>
          <p:cNvSpPr/>
          <p:nvPr/>
        </p:nvSpPr>
        <p:spPr>
          <a:xfrm>
            <a:off x="8594018" y="3579223"/>
            <a:ext cx="3911492" cy="3829730"/>
          </a:xfrm>
          <a:prstGeom prst="ellipse">
            <a:avLst/>
          </a:prstGeom>
          <a:noFill/>
          <a:ln>
            <a:solidFill>
              <a:schemeClr val="accent6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4FF2872-E28A-087F-CB4C-9645F7FA865F}"/>
              </a:ext>
            </a:extLst>
          </p:cNvPr>
          <p:cNvSpPr/>
          <p:nvPr/>
        </p:nvSpPr>
        <p:spPr>
          <a:xfrm>
            <a:off x="9548190" y="1700213"/>
            <a:ext cx="2118934" cy="2107475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Footer Placeholder ">
            <a:extLst>
              <a:ext uri="{FF2B5EF4-FFF2-40B4-BE49-F238E27FC236}">
                <a16:creationId xmlns:a16="http://schemas.microsoft.com/office/drawing/2014/main" id="{7F1C81B0-6A59-A718-9A55-EA3152505B9B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159ADAF-CEAC-52BA-1667-5152374F46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2B10946-632E-0239-800F-34F36D65DA56}"/>
              </a:ext>
            </a:extLst>
          </p:cNvPr>
          <p:cNvSpPr txBox="1"/>
          <p:nvPr/>
        </p:nvSpPr>
        <p:spPr>
          <a:xfrm flipH="1">
            <a:off x="9518625" y="5713611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Kuvat: Saara Lehto, </a:t>
            </a:r>
            <a:r>
              <a:rPr lang="fi-FI" sz="1400" dirty="0" err="1"/>
              <a:t>Pixabay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300818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8681A-FA1A-CB67-FD77-6EAEE6E6F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D7D8791-5953-898F-3964-71DE9A1E21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471" y="404813"/>
            <a:ext cx="4027282" cy="5694218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82173796-147E-5005-F5F3-167B95781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Missä olemme Suomen kartalla?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ABBB0113-6E71-CDB3-EE3A-2BF31EE39D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6" y="1700213"/>
            <a:ext cx="5270046" cy="4321175"/>
          </a:xfrm>
        </p:spPr>
        <p:txBody>
          <a:bodyPr>
            <a:normAutofit/>
          </a:bodyPr>
          <a:lstStyle/>
          <a:p>
            <a:r>
              <a:rPr lang="fi-FI" dirty="0">
                <a:highlight>
                  <a:srgbClr val="FFFF00"/>
                </a:highlight>
              </a:rPr>
              <a:t>Etäisyys satelliitista 1 on 15 cm</a:t>
            </a:r>
          </a:p>
          <a:p>
            <a:r>
              <a:rPr lang="fi-FI" dirty="0">
                <a:highlight>
                  <a:srgbClr val="FFFF00"/>
                </a:highlight>
              </a:rPr>
              <a:t>Etäisyys satelliitista 4 on 14 cm</a:t>
            </a:r>
          </a:p>
          <a:p>
            <a:r>
              <a:rPr lang="fi-FI" dirty="0">
                <a:highlight>
                  <a:srgbClr val="FFFF00"/>
                </a:highlight>
              </a:rPr>
              <a:t>Etäisyys satelliitista 2 on 8,5 cm</a:t>
            </a:r>
          </a:p>
          <a:p>
            <a:r>
              <a:rPr lang="fi-FI" dirty="0"/>
              <a:t>Tiedämmekö nyt missä olemme?</a:t>
            </a:r>
          </a:p>
          <a:p>
            <a:r>
              <a:rPr lang="fi-FI" b="1" dirty="0"/>
              <a:t>Kyllä!</a:t>
            </a:r>
            <a:r>
              <a:rPr lang="fi-FI" dirty="0"/>
              <a:t> Olemme punaisen, sinisen ja vihreän ympyrän kehän leikkauspisteessä! Olemme siis Kainuussa!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E685C22-B826-5068-AA4F-B4A907269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12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FBA022C5-802B-6233-8DF7-C861A6152C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6C95DC2-DA27-A8FD-D566-7029624B3180}"/>
              </a:ext>
            </a:extLst>
          </p:cNvPr>
          <p:cNvSpPr/>
          <p:nvPr/>
        </p:nvSpPr>
        <p:spPr>
          <a:xfrm>
            <a:off x="6063280" y="1267944"/>
            <a:ext cx="4027281" cy="388984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0096E50-5951-9613-587F-170298142F75}"/>
              </a:ext>
            </a:extLst>
          </p:cNvPr>
          <p:cNvSpPr/>
          <p:nvPr/>
        </p:nvSpPr>
        <p:spPr>
          <a:xfrm>
            <a:off x="8594018" y="3579223"/>
            <a:ext cx="3911492" cy="3829730"/>
          </a:xfrm>
          <a:prstGeom prst="ellipse">
            <a:avLst/>
          </a:prstGeom>
          <a:noFill/>
          <a:ln>
            <a:solidFill>
              <a:schemeClr val="accent6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0E5F2DB-360C-2473-89CF-47B6A6C8EC7A}"/>
              </a:ext>
            </a:extLst>
          </p:cNvPr>
          <p:cNvSpPr/>
          <p:nvPr/>
        </p:nvSpPr>
        <p:spPr>
          <a:xfrm>
            <a:off x="9548190" y="1700213"/>
            <a:ext cx="2118934" cy="2107475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Footer Placeholder ">
            <a:extLst>
              <a:ext uri="{FF2B5EF4-FFF2-40B4-BE49-F238E27FC236}">
                <a16:creationId xmlns:a16="http://schemas.microsoft.com/office/drawing/2014/main" id="{F5EA4B33-E571-92DF-7096-84C56810332B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07514D2-C1DF-C33E-5FC7-8AD6AD7E7F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5AD9CA7-9F68-830C-DFE5-09A4EDA19F90}"/>
              </a:ext>
            </a:extLst>
          </p:cNvPr>
          <p:cNvSpPr txBox="1"/>
          <p:nvPr/>
        </p:nvSpPr>
        <p:spPr>
          <a:xfrm flipH="1">
            <a:off x="9518625" y="5713611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Kuvat: Saara Lehto, </a:t>
            </a:r>
            <a:r>
              <a:rPr lang="fi-FI" sz="1400" dirty="0" err="1"/>
              <a:t>Pixabay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263760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F6275-6944-5485-34D1-F911F0B93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B8BDD7A-1DBA-ACB7-A094-1ADC9FDA8D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471" y="404813"/>
            <a:ext cx="4027282" cy="569421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1FB4665D-2ACF-0294-2216-325CEF3379C1}"/>
              </a:ext>
            </a:extLst>
          </p:cNvPr>
          <p:cNvSpPr/>
          <p:nvPr/>
        </p:nvSpPr>
        <p:spPr>
          <a:xfrm>
            <a:off x="6063280" y="1267944"/>
            <a:ext cx="4027281" cy="388984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F73E705-F224-69B1-298C-5B6C80F5F42F}"/>
              </a:ext>
            </a:extLst>
          </p:cNvPr>
          <p:cNvSpPr/>
          <p:nvPr/>
        </p:nvSpPr>
        <p:spPr>
          <a:xfrm>
            <a:off x="5225143" y="687977"/>
            <a:ext cx="2203268" cy="4902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90304B5-7AFA-2C36-4B41-14592AA15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Missä olemme Suomen kartalla?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682BD2EE-553E-6EFD-486C-BB6835A368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700213"/>
            <a:ext cx="6402145" cy="4681115"/>
          </a:xfrm>
        </p:spPr>
        <p:txBody>
          <a:bodyPr>
            <a:normAutofit/>
          </a:bodyPr>
          <a:lstStyle/>
          <a:p>
            <a:r>
              <a:rPr lang="fi-FI" dirty="0"/>
              <a:t>Eivätkö ympyrät aivan kohdanneet omalla kartallasi?</a:t>
            </a:r>
          </a:p>
          <a:p>
            <a:r>
              <a:rPr lang="fi-FI" dirty="0"/>
              <a:t>Se ei haittaa! Jos pystyt kuitenkin päättelemään, että etsitty paikka on Kainuussa, tarkkuus on riittävä.</a:t>
            </a:r>
          </a:p>
          <a:p>
            <a:r>
              <a:rPr lang="fi-FI" dirty="0"/>
              <a:t>Mittauksessa sattuu helposti pieniä virheitä. Mitatessa onkin tärkeä olla tarkkana!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0A154FA8-45D5-136B-F9E8-B8A0C885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13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2DB1D393-6FCC-1BA2-B1D2-FD7D9FAA8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01EF3D9-5DD1-D929-FBBC-DBC1EFDC371B}"/>
              </a:ext>
            </a:extLst>
          </p:cNvPr>
          <p:cNvSpPr/>
          <p:nvPr/>
        </p:nvSpPr>
        <p:spPr>
          <a:xfrm>
            <a:off x="8594018" y="3579223"/>
            <a:ext cx="3911492" cy="3829730"/>
          </a:xfrm>
          <a:prstGeom prst="ellipse">
            <a:avLst/>
          </a:prstGeom>
          <a:noFill/>
          <a:ln>
            <a:solidFill>
              <a:schemeClr val="accent6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7956FEE-FC98-7DE1-00CB-50C20F16A8A7}"/>
              </a:ext>
            </a:extLst>
          </p:cNvPr>
          <p:cNvSpPr/>
          <p:nvPr/>
        </p:nvSpPr>
        <p:spPr>
          <a:xfrm>
            <a:off x="9548190" y="1700213"/>
            <a:ext cx="2118934" cy="2107475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Footer Placeholder ">
            <a:extLst>
              <a:ext uri="{FF2B5EF4-FFF2-40B4-BE49-F238E27FC236}">
                <a16:creationId xmlns:a16="http://schemas.microsoft.com/office/drawing/2014/main" id="{86FCDA1A-82E9-4042-EE43-0B8299AB2C0F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51B1B83-1F7B-FC78-9EA7-A8A5141F2D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294004F-355F-AAEA-6517-1400EFB02F65}"/>
              </a:ext>
            </a:extLst>
          </p:cNvPr>
          <p:cNvSpPr txBox="1"/>
          <p:nvPr/>
        </p:nvSpPr>
        <p:spPr>
          <a:xfrm flipH="1">
            <a:off x="9518625" y="5713611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Kuvat: Saara Lehto, </a:t>
            </a:r>
            <a:r>
              <a:rPr lang="fi-FI" sz="1400" dirty="0" err="1"/>
              <a:t>Pixabay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31082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EF9B4-2F76-32F8-D2A9-194613DE2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0D9A4D8-ED61-8466-780B-165D9EEDAE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471" y="404813"/>
            <a:ext cx="4027282" cy="569421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E6181C67-77B4-3469-AB5B-BE6013328E2F}"/>
              </a:ext>
            </a:extLst>
          </p:cNvPr>
          <p:cNvSpPr/>
          <p:nvPr/>
        </p:nvSpPr>
        <p:spPr>
          <a:xfrm>
            <a:off x="6063280" y="1267944"/>
            <a:ext cx="4027281" cy="388984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E75D38-E216-542A-5FC4-A2A906C3B913}"/>
              </a:ext>
            </a:extLst>
          </p:cNvPr>
          <p:cNvSpPr/>
          <p:nvPr/>
        </p:nvSpPr>
        <p:spPr>
          <a:xfrm>
            <a:off x="5225143" y="687977"/>
            <a:ext cx="2203268" cy="4902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F4A0DA6-DE9F-28A7-F525-9F0548673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Missä olemme Suomen kartalla?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51E16ED9-360D-919C-DE14-A25075B274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700213"/>
            <a:ext cx="6402145" cy="4681115"/>
          </a:xfrm>
        </p:spPr>
        <p:txBody>
          <a:bodyPr>
            <a:normAutofit/>
          </a:bodyPr>
          <a:lstStyle/>
          <a:p>
            <a:r>
              <a:rPr lang="fi-FI" dirty="0"/>
              <a:t>Löytääksemme missä olemme, tarvitsimme siis etäisyyden </a:t>
            </a:r>
            <a:r>
              <a:rPr lang="fi-FI" b="1" dirty="0"/>
              <a:t>kolmesta </a:t>
            </a:r>
            <a:r>
              <a:rPr lang="fi-FI" dirty="0"/>
              <a:t>satelliitista.</a:t>
            </a:r>
          </a:p>
          <a:p>
            <a:r>
              <a:rPr lang="fi-FI" dirty="0"/>
              <a:t>Me mittasimme etäisyyksiä paperilla eli kaksiulotteisesti. Satelliitit ovat avaruudessa ja mittaus tehdään kolmiulotteisesti, siksi satelliittimittauksessa tarvitaan etäisyys </a:t>
            </a:r>
            <a:r>
              <a:rPr lang="fi-FI" b="1" dirty="0"/>
              <a:t>neljästä</a:t>
            </a:r>
            <a:r>
              <a:rPr lang="fi-FI" dirty="0"/>
              <a:t> satelliitista.</a:t>
            </a:r>
          </a:p>
          <a:p>
            <a:r>
              <a:rPr lang="fi-FI" dirty="0"/>
              <a:t>Joskus paikka kuitenkin selviää jo etäisyydellä kolmesta tai jopa kahdesta satelliitista.</a:t>
            </a:r>
          </a:p>
          <a:p>
            <a:r>
              <a:rPr lang="fi-FI" dirty="0"/>
              <a:t>Mitä useammasta satelliitista mittaus tehdään, sen tarkemmin paikka voidaan määrittää!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2E3BDECB-017D-C831-CA5B-1E53D19EC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14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B6D9F4C2-86EA-C70E-9898-996C0FF725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8B42416-7323-7E00-81A0-4E190766151F}"/>
              </a:ext>
            </a:extLst>
          </p:cNvPr>
          <p:cNvSpPr/>
          <p:nvPr/>
        </p:nvSpPr>
        <p:spPr>
          <a:xfrm>
            <a:off x="8594018" y="3579223"/>
            <a:ext cx="3911492" cy="3829730"/>
          </a:xfrm>
          <a:prstGeom prst="ellipse">
            <a:avLst/>
          </a:prstGeom>
          <a:noFill/>
          <a:ln>
            <a:solidFill>
              <a:schemeClr val="accent6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3A1B8DF-5E4B-1695-22D3-E6B2F2036BDE}"/>
              </a:ext>
            </a:extLst>
          </p:cNvPr>
          <p:cNvSpPr/>
          <p:nvPr/>
        </p:nvSpPr>
        <p:spPr>
          <a:xfrm>
            <a:off x="9548190" y="1700213"/>
            <a:ext cx="2118934" cy="2107475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Footer Placeholder ">
            <a:extLst>
              <a:ext uri="{FF2B5EF4-FFF2-40B4-BE49-F238E27FC236}">
                <a16:creationId xmlns:a16="http://schemas.microsoft.com/office/drawing/2014/main" id="{59DE6AB2-A145-A1D4-DAA5-0A94956D5705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C678BB5-1D86-2E36-DB63-3005DB91B8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26849B1-D992-4CF5-987E-F9F4F47E7541}"/>
              </a:ext>
            </a:extLst>
          </p:cNvPr>
          <p:cNvSpPr txBox="1"/>
          <p:nvPr/>
        </p:nvSpPr>
        <p:spPr>
          <a:xfrm flipH="1">
            <a:off x="9518625" y="5713611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Kuvat: Saara Lehto, </a:t>
            </a:r>
            <a:r>
              <a:rPr lang="fi-FI" sz="1400" dirty="0" err="1"/>
              <a:t>Pixabay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387714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9F28D-D277-1BCD-FFCB-E9A63F103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5155B33-7175-0AF4-C0D7-B5EF486659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471" y="404813"/>
            <a:ext cx="4027282" cy="5694218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D55BFFF0-ABFD-BF65-A59C-23DD80FF8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Missä olemme Suomen kartalla? 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CA2D5F3-072C-2F0C-09EF-35BA42CD13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700213"/>
            <a:ext cx="6476037" cy="4321175"/>
          </a:xfrm>
        </p:spPr>
        <p:txBody>
          <a:bodyPr>
            <a:normAutofit/>
          </a:bodyPr>
          <a:lstStyle/>
          <a:p>
            <a:r>
              <a:rPr lang="fi-FI" dirty="0"/>
              <a:t>Etsitään seuraavaksi yhdessä kuusi maakuntaa Suomen kartalta: Monisteessa on ilmoitettu kuuden eri maakunnan etäisyydet neljästä satelliitista.</a:t>
            </a:r>
          </a:p>
          <a:p>
            <a:r>
              <a:rPr lang="fi-FI" dirty="0"/>
              <a:t>Selvitä, mitkä maakunnat ovat kyseessä. Aloita maakunnasta, joka on merkitty monisteeseesi.</a:t>
            </a:r>
          </a:p>
          <a:p>
            <a:r>
              <a:rPr lang="fi-FI" dirty="0"/>
              <a:t>Vinkki: valitse jokaisen maakunnan selvittämiseen eri värinen puuvärikynä, näin eri maakuntien ympyränkaaret eivät sekoitu keskenään.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0821963-B9D1-2A37-48AE-BC8A2B3D5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15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9E490DAD-CBA2-527E-B1C8-D6A29473A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7" name="Footer Placeholder ">
            <a:extLst>
              <a:ext uri="{FF2B5EF4-FFF2-40B4-BE49-F238E27FC236}">
                <a16:creationId xmlns:a16="http://schemas.microsoft.com/office/drawing/2014/main" id="{51CE0D74-6D74-5A5E-5118-9B5F5512A963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4DF221F-0405-889F-59AC-B61D0E2F29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230213F-E214-EE75-E626-8047D9C25FCD}"/>
              </a:ext>
            </a:extLst>
          </p:cNvPr>
          <p:cNvSpPr txBox="1"/>
          <p:nvPr/>
        </p:nvSpPr>
        <p:spPr>
          <a:xfrm flipH="1">
            <a:off x="9518625" y="5713611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Kuvat: Saara Lehto, </a:t>
            </a:r>
            <a:r>
              <a:rPr lang="fi-FI" sz="1400" dirty="0" err="1"/>
              <a:t>Pixabay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2983063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C2373-0DEA-E7B1-6BF3-A91854AB9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4EC7D86-DBDB-90A1-C6BE-E459D25078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471" y="404813"/>
            <a:ext cx="4027282" cy="5694218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6FAA8E64-D34F-EB29-5A71-7E0A96F61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Missä olemme Suomen kartalla? 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3A934681-2D60-3A9A-0346-B3075D9A37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700213"/>
            <a:ext cx="6476037" cy="4321175"/>
          </a:xfrm>
        </p:spPr>
        <p:txBody>
          <a:bodyPr>
            <a:normAutofit/>
          </a:bodyPr>
          <a:lstStyle/>
          <a:p>
            <a:r>
              <a:rPr lang="fi-FI" dirty="0"/>
              <a:t>Maakunnat ovat:</a:t>
            </a:r>
          </a:p>
          <a:p>
            <a:pPr marL="457200" indent="-457200">
              <a:buAutoNum type="arabicParenR"/>
            </a:pPr>
            <a:r>
              <a:rPr lang="fi-FI" dirty="0"/>
              <a:t>Uusimaa </a:t>
            </a:r>
          </a:p>
          <a:p>
            <a:pPr marL="457200" indent="-457200">
              <a:buAutoNum type="arabicParenR"/>
            </a:pPr>
            <a:r>
              <a:rPr lang="fi-FI" dirty="0"/>
              <a:t>Varsinais-Suomi </a:t>
            </a:r>
          </a:p>
          <a:p>
            <a:pPr marL="457200" indent="-457200">
              <a:buAutoNum type="arabicParenR"/>
            </a:pPr>
            <a:r>
              <a:rPr lang="fi-FI" dirty="0"/>
              <a:t>Pirkanmaa </a:t>
            </a:r>
          </a:p>
          <a:p>
            <a:pPr marL="457200" indent="-457200">
              <a:buAutoNum type="arabicParenR"/>
            </a:pPr>
            <a:r>
              <a:rPr lang="fi-FI" dirty="0"/>
              <a:t>Satakunta </a:t>
            </a:r>
          </a:p>
          <a:p>
            <a:pPr marL="457200" indent="-457200">
              <a:buAutoNum type="arabicParenR"/>
            </a:pPr>
            <a:r>
              <a:rPr lang="fi-FI" dirty="0"/>
              <a:t>Pohjois-Savo </a:t>
            </a:r>
          </a:p>
          <a:p>
            <a:pPr marL="457200" indent="-457200">
              <a:buAutoNum type="arabicParenR"/>
            </a:pPr>
            <a:r>
              <a:rPr lang="fi-FI" dirty="0"/>
              <a:t>Pohjois-Pohjanmaa 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BC142EE3-16F2-845B-67A7-26CA0BE83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16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586BEC28-9047-149C-F890-A5D8617D4D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CCBAE89-C135-2F78-56EC-467CD68155B6}"/>
              </a:ext>
            </a:extLst>
          </p:cNvPr>
          <p:cNvSpPr/>
          <p:nvPr/>
        </p:nvSpPr>
        <p:spPr>
          <a:xfrm>
            <a:off x="8885407" y="5631034"/>
            <a:ext cx="309170" cy="280988"/>
          </a:xfrm>
          <a:prstGeom prst="ellipse">
            <a:avLst/>
          </a:prstGeom>
          <a:solidFill>
            <a:srgbClr val="F6A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F1976E-F37A-B9B8-2407-C56855925A2D}"/>
              </a:ext>
            </a:extLst>
          </p:cNvPr>
          <p:cNvSpPr txBox="1"/>
          <p:nvPr/>
        </p:nvSpPr>
        <p:spPr>
          <a:xfrm>
            <a:off x="9194577" y="5568118"/>
            <a:ext cx="503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b="1" dirty="0">
                <a:solidFill>
                  <a:srgbClr val="F6A500"/>
                </a:solidFill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C21051-421D-488A-D375-73BC6EFF89AA}"/>
              </a:ext>
            </a:extLst>
          </p:cNvPr>
          <p:cNvSpPr txBox="1"/>
          <p:nvPr/>
        </p:nvSpPr>
        <p:spPr>
          <a:xfrm>
            <a:off x="2336134" y="2088080"/>
            <a:ext cx="1350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/>
              <a:t>(Helsinki)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7748F73-73EC-A61E-7EFE-CDF682914E34}"/>
              </a:ext>
            </a:extLst>
          </p:cNvPr>
          <p:cNvSpPr/>
          <p:nvPr/>
        </p:nvSpPr>
        <p:spPr>
          <a:xfrm>
            <a:off x="8076921" y="5427624"/>
            <a:ext cx="309170" cy="280988"/>
          </a:xfrm>
          <a:prstGeom prst="ellipse">
            <a:avLst/>
          </a:prstGeom>
          <a:solidFill>
            <a:srgbClr val="F6A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451C01-5EF0-BDFF-82F6-C099FC9150BD}"/>
              </a:ext>
            </a:extLst>
          </p:cNvPr>
          <p:cNvSpPr txBox="1"/>
          <p:nvPr/>
        </p:nvSpPr>
        <p:spPr>
          <a:xfrm>
            <a:off x="7710482" y="5516252"/>
            <a:ext cx="503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b="1" dirty="0">
                <a:solidFill>
                  <a:srgbClr val="F6A500"/>
                </a:solidFill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96252D5-872C-7B77-53F3-AB94CC9B387E}"/>
              </a:ext>
            </a:extLst>
          </p:cNvPr>
          <p:cNvSpPr txBox="1"/>
          <p:nvPr/>
        </p:nvSpPr>
        <p:spPr>
          <a:xfrm>
            <a:off x="3241693" y="2538770"/>
            <a:ext cx="1068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/>
              <a:t>(Turku)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78EEC51-93DB-DFA7-860D-95BE2192B2A7}"/>
              </a:ext>
            </a:extLst>
          </p:cNvPr>
          <p:cNvSpPr/>
          <p:nvPr/>
        </p:nvSpPr>
        <p:spPr>
          <a:xfrm>
            <a:off x="8576237" y="4828184"/>
            <a:ext cx="309170" cy="280988"/>
          </a:xfrm>
          <a:prstGeom prst="ellipse">
            <a:avLst/>
          </a:prstGeom>
          <a:solidFill>
            <a:srgbClr val="F6A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C0E04FB-38A1-DBDB-111A-653D8675203E}"/>
              </a:ext>
            </a:extLst>
          </p:cNvPr>
          <p:cNvSpPr txBox="1"/>
          <p:nvPr/>
        </p:nvSpPr>
        <p:spPr>
          <a:xfrm>
            <a:off x="8859339" y="4486615"/>
            <a:ext cx="503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b="1" dirty="0">
                <a:solidFill>
                  <a:srgbClr val="F6A500"/>
                </a:solidFill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28242A-787D-3BD8-FF00-FE942B85A028}"/>
              </a:ext>
            </a:extLst>
          </p:cNvPr>
          <p:cNvSpPr txBox="1"/>
          <p:nvPr/>
        </p:nvSpPr>
        <p:spPr>
          <a:xfrm>
            <a:off x="2603755" y="2984005"/>
            <a:ext cx="14630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/>
              <a:t>(Tampere)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44F2059-9F25-6C0E-F86E-DAF9F1595DA4}"/>
              </a:ext>
            </a:extLst>
          </p:cNvPr>
          <p:cNvSpPr/>
          <p:nvPr/>
        </p:nvSpPr>
        <p:spPr>
          <a:xfrm>
            <a:off x="8097390" y="4859570"/>
            <a:ext cx="309170" cy="280988"/>
          </a:xfrm>
          <a:prstGeom prst="ellipse">
            <a:avLst/>
          </a:prstGeom>
          <a:solidFill>
            <a:srgbClr val="F6A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1953614-9E4F-01FD-F79D-7CA0FAC8F68E}"/>
              </a:ext>
            </a:extLst>
          </p:cNvPr>
          <p:cNvSpPr txBox="1"/>
          <p:nvPr/>
        </p:nvSpPr>
        <p:spPr>
          <a:xfrm>
            <a:off x="7689375" y="4398277"/>
            <a:ext cx="503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b="1" dirty="0">
                <a:solidFill>
                  <a:srgbClr val="F6A500"/>
                </a:solidFill>
              </a:rPr>
              <a:t>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82266AD-F3C3-EE8B-61E7-A100D6112365}"/>
              </a:ext>
            </a:extLst>
          </p:cNvPr>
          <p:cNvSpPr txBox="1"/>
          <p:nvPr/>
        </p:nvSpPr>
        <p:spPr>
          <a:xfrm>
            <a:off x="2510178" y="3429000"/>
            <a:ext cx="1463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/>
              <a:t>(Pori)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2CDF949-8278-5533-3460-3EDE1DCE1E61}"/>
              </a:ext>
            </a:extLst>
          </p:cNvPr>
          <p:cNvSpPr/>
          <p:nvPr/>
        </p:nvSpPr>
        <p:spPr>
          <a:xfrm>
            <a:off x="9649023" y="4117289"/>
            <a:ext cx="309170" cy="280988"/>
          </a:xfrm>
          <a:prstGeom prst="ellipse">
            <a:avLst/>
          </a:prstGeom>
          <a:solidFill>
            <a:srgbClr val="F6A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66993FA-2F67-67EF-4A58-55E6C5A9A7BE}"/>
              </a:ext>
            </a:extLst>
          </p:cNvPr>
          <p:cNvSpPr txBox="1"/>
          <p:nvPr/>
        </p:nvSpPr>
        <p:spPr>
          <a:xfrm>
            <a:off x="9957401" y="3650399"/>
            <a:ext cx="503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b="1" dirty="0">
                <a:solidFill>
                  <a:srgbClr val="F6A500"/>
                </a:solidFill>
              </a:rPr>
              <a:t>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4B144B3-164C-56D1-89E9-F61FA5866785}"/>
              </a:ext>
            </a:extLst>
          </p:cNvPr>
          <p:cNvSpPr txBox="1"/>
          <p:nvPr/>
        </p:nvSpPr>
        <p:spPr>
          <a:xfrm>
            <a:off x="2779738" y="3857566"/>
            <a:ext cx="1463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/>
              <a:t>(Kuopio)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125FFAA3-ADBB-71FB-77C3-037650D8CF63}"/>
              </a:ext>
            </a:extLst>
          </p:cNvPr>
          <p:cNvSpPr/>
          <p:nvPr/>
        </p:nvSpPr>
        <p:spPr>
          <a:xfrm>
            <a:off x="9081233" y="3014612"/>
            <a:ext cx="309170" cy="280988"/>
          </a:xfrm>
          <a:prstGeom prst="ellipse">
            <a:avLst/>
          </a:prstGeom>
          <a:solidFill>
            <a:srgbClr val="F6A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9F6323C-193B-D84D-691C-D35EE0BF3396}"/>
              </a:ext>
            </a:extLst>
          </p:cNvPr>
          <p:cNvSpPr txBox="1"/>
          <p:nvPr/>
        </p:nvSpPr>
        <p:spPr>
          <a:xfrm>
            <a:off x="8577687" y="2748519"/>
            <a:ext cx="503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b="1" dirty="0">
                <a:solidFill>
                  <a:srgbClr val="F6A500"/>
                </a:solidFill>
              </a:rPr>
              <a:t>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C4D344C-3D24-B5A6-5DEC-ADE0F13017DD}"/>
              </a:ext>
            </a:extLst>
          </p:cNvPr>
          <p:cNvSpPr txBox="1"/>
          <p:nvPr/>
        </p:nvSpPr>
        <p:spPr>
          <a:xfrm>
            <a:off x="3618072" y="4324925"/>
            <a:ext cx="1463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/>
              <a:t>(Oulu)</a:t>
            </a:r>
          </a:p>
        </p:txBody>
      </p:sp>
      <p:sp>
        <p:nvSpPr>
          <p:cNvPr id="12" name="Footer Placeholder ">
            <a:extLst>
              <a:ext uri="{FF2B5EF4-FFF2-40B4-BE49-F238E27FC236}">
                <a16:creationId xmlns:a16="http://schemas.microsoft.com/office/drawing/2014/main" id="{5D8EEB49-79F2-52E5-2B8D-E764BD12B881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E7AED9DC-0E72-2841-5F99-C9234E83EC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81F9EDC-CFB9-7D8F-CE2B-3B914941260F}"/>
              </a:ext>
            </a:extLst>
          </p:cNvPr>
          <p:cNvSpPr txBox="1"/>
          <p:nvPr/>
        </p:nvSpPr>
        <p:spPr>
          <a:xfrm flipH="1">
            <a:off x="9518625" y="5713611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Kuvat: Saara Lehto, </a:t>
            </a:r>
            <a:r>
              <a:rPr lang="fi-FI" sz="1400" dirty="0" err="1"/>
              <a:t>Pixabay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170778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/>
      <p:bldP spid="11" grpId="0" animBg="1"/>
      <p:bldP spid="13" grpId="0"/>
      <p:bldP spid="17" grpId="0"/>
      <p:bldP spid="18" grpId="0" animBg="1"/>
      <p:bldP spid="19" grpId="0"/>
      <p:bldP spid="20" grpId="0"/>
      <p:bldP spid="21" grpId="0" animBg="1"/>
      <p:bldP spid="22" grpId="0"/>
      <p:bldP spid="23" grpId="0"/>
      <p:bldP spid="24" grpId="0" animBg="1"/>
      <p:bldP spid="25" grpId="0"/>
      <p:bldP spid="26" grpId="0"/>
      <p:bldP spid="27" grpId="0" animBg="1"/>
      <p:bldP spid="28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F7EE0-9652-EF4F-1140-D7560DE88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0C4BFFB-3EAD-178A-5407-5AFF0C383F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471" y="404813"/>
            <a:ext cx="4027282" cy="5694218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B4AF83CE-54BE-D595-53B4-A79EE2B54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Missä olemme Suomen kartalla? 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92FE72A6-1CD2-A74F-F4DB-2CC8DD2862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700213"/>
            <a:ext cx="6476037" cy="4321175"/>
          </a:xfrm>
        </p:spPr>
        <p:txBody>
          <a:bodyPr>
            <a:normAutofit/>
          </a:bodyPr>
          <a:lstStyle/>
          <a:p>
            <a:r>
              <a:rPr lang="fi-FI" sz="2800" dirty="0"/>
              <a:t>Lähdetään seuraavaksi tutkimaan löytämiämme paikkakuntia tarkemmin Google Earth -ohjelman avulla!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A434277-A3B8-A513-F3D3-E8FC07470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17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8A2DE3A6-CEDF-57A9-01B7-97CBA7573D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9106A97-B859-FA77-9FED-3B5CA093BF3A}"/>
              </a:ext>
            </a:extLst>
          </p:cNvPr>
          <p:cNvSpPr/>
          <p:nvPr/>
        </p:nvSpPr>
        <p:spPr>
          <a:xfrm>
            <a:off x="8885407" y="5631034"/>
            <a:ext cx="309170" cy="280988"/>
          </a:xfrm>
          <a:prstGeom prst="ellipse">
            <a:avLst/>
          </a:prstGeom>
          <a:solidFill>
            <a:srgbClr val="F6A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2DC4948-19F3-FF8D-FD83-2E93A524C9EC}"/>
              </a:ext>
            </a:extLst>
          </p:cNvPr>
          <p:cNvSpPr/>
          <p:nvPr/>
        </p:nvSpPr>
        <p:spPr>
          <a:xfrm>
            <a:off x="8076921" y="5427624"/>
            <a:ext cx="309170" cy="280988"/>
          </a:xfrm>
          <a:prstGeom prst="ellipse">
            <a:avLst/>
          </a:prstGeom>
          <a:solidFill>
            <a:srgbClr val="F6A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402BCC-9B0B-2C20-559A-B57DD7148E65}"/>
              </a:ext>
            </a:extLst>
          </p:cNvPr>
          <p:cNvSpPr txBox="1"/>
          <p:nvPr/>
        </p:nvSpPr>
        <p:spPr>
          <a:xfrm>
            <a:off x="7710482" y="5516252"/>
            <a:ext cx="503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b="1" dirty="0">
                <a:solidFill>
                  <a:srgbClr val="F6A500"/>
                </a:solidFill>
              </a:rPr>
              <a:t>2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380C2DE-C697-6191-DFA6-31508D462BAF}"/>
              </a:ext>
            </a:extLst>
          </p:cNvPr>
          <p:cNvSpPr/>
          <p:nvPr/>
        </p:nvSpPr>
        <p:spPr>
          <a:xfrm>
            <a:off x="8576237" y="4828184"/>
            <a:ext cx="309170" cy="280988"/>
          </a:xfrm>
          <a:prstGeom prst="ellipse">
            <a:avLst/>
          </a:prstGeom>
          <a:solidFill>
            <a:srgbClr val="F6A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5CCE14-2CEC-F69B-295E-07CD37D547C7}"/>
              </a:ext>
            </a:extLst>
          </p:cNvPr>
          <p:cNvSpPr txBox="1"/>
          <p:nvPr/>
        </p:nvSpPr>
        <p:spPr>
          <a:xfrm>
            <a:off x="8859339" y="4486615"/>
            <a:ext cx="503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b="1" dirty="0">
                <a:solidFill>
                  <a:srgbClr val="F6A500"/>
                </a:solidFill>
              </a:rPr>
              <a:t>3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FE08653-343C-B3B2-9321-A2242622CF3C}"/>
              </a:ext>
            </a:extLst>
          </p:cNvPr>
          <p:cNvSpPr/>
          <p:nvPr/>
        </p:nvSpPr>
        <p:spPr>
          <a:xfrm>
            <a:off x="8097390" y="4859570"/>
            <a:ext cx="309170" cy="280988"/>
          </a:xfrm>
          <a:prstGeom prst="ellipse">
            <a:avLst/>
          </a:prstGeom>
          <a:solidFill>
            <a:srgbClr val="F6A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4C106A-E99E-8A18-EC0D-C55D68099186}"/>
              </a:ext>
            </a:extLst>
          </p:cNvPr>
          <p:cNvSpPr txBox="1"/>
          <p:nvPr/>
        </p:nvSpPr>
        <p:spPr>
          <a:xfrm>
            <a:off x="7689375" y="4398277"/>
            <a:ext cx="503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b="1" dirty="0">
                <a:solidFill>
                  <a:srgbClr val="F6A500"/>
                </a:solidFill>
              </a:rPr>
              <a:t>4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6D47AD3-521D-9E2E-0D69-5D2428C945F6}"/>
              </a:ext>
            </a:extLst>
          </p:cNvPr>
          <p:cNvSpPr/>
          <p:nvPr/>
        </p:nvSpPr>
        <p:spPr>
          <a:xfrm>
            <a:off x="9649023" y="4117289"/>
            <a:ext cx="309170" cy="280988"/>
          </a:xfrm>
          <a:prstGeom prst="ellipse">
            <a:avLst/>
          </a:prstGeom>
          <a:solidFill>
            <a:srgbClr val="F6A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BF94A11-C51D-1A07-E4B4-CCD1F81BE9AE}"/>
              </a:ext>
            </a:extLst>
          </p:cNvPr>
          <p:cNvSpPr txBox="1"/>
          <p:nvPr/>
        </p:nvSpPr>
        <p:spPr>
          <a:xfrm>
            <a:off x="9957401" y="3650399"/>
            <a:ext cx="503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b="1" dirty="0">
                <a:solidFill>
                  <a:srgbClr val="F6A500"/>
                </a:solidFill>
              </a:rPr>
              <a:t>5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36AF80A-FAAA-DB5E-564A-DB7F4073E7C4}"/>
              </a:ext>
            </a:extLst>
          </p:cNvPr>
          <p:cNvSpPr/>
          <p:nvPr/>
        </p:nvSpPr>
        <p:spPr>
          <a:xfrm>
            <a:off x="9081233" y="3014612"/>
            <a:ext cx="309170" cy="280988"/>
          </a:xfrm>
          <a:prstGeom prst="ellipse">
            <a:avLst/>
          </a:prstGeom>
          <a:solidFill>
            <a:srgbClr val="F6A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EDE381D-279E-5863-2ECA-510EF9E1CFE2}"/>
              </a:ext>
            </a:extLst>
          </p:cNvPr>
          <p:cNvSpPr txBox="1"/>
          <p:nvPr/>
        </p:nvSpPr>
        <p:spPr>
          <a:xfrm>
            <a:off x="8577687" y="2748519"/>
            <a:ext cx="503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b="1" dirty="0">
                <a:solidFill>
                  <a:srgbClr val="F6A500"/>
                </a:solidFill>
              </a:rPr>
              <a:t>6</a:t>
            </a:r>
          </a:p>
        </p:txBody>
      </p:sp>
      <p:sp>
        <p:nvSpPr>
          <p:cNvPr id="10" name="Footer Placeholder ">
            <a:extLst>
              <a:ext uri="{FF2B5EF4-FFF2-40B4-BE49-F238E27FC236}">
                <a16:creationId xmlns:a16="http://schemas.microsoft.com/office/drawing/2014/main" id="{9C3D1447-8E05-F4CC-8F15-98F3AFC33137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E1F8CE1-3E47-9E26-294D-7FE9E22651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6E82770-B13A-F342-90D8-51E554735B78}"/>
              </a:ext>
            </a:extLst>
          </p:cNvPr>
          <p:cNvSpPr txBox="1"/>
          <p:nvPr/>
        </p:nvSpPr>
        <p:spPr>
          <a:xfrm flipH="1">
            <a:off x="9518625" y="5713611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Kuvat: Saara Lehto, </a:t>
            </a:r>
            <a:r>
              <a:rPr lang="fi-FI" sz="1400" dirty="0" err="1"/>
              <a:t>Pixabay</a:t>
            </a:r>
            <a:endParaRPr lang="fi-FI" sz="14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3E2F783-8096-38F9-1D35-9CF888DE9B80}"/>
              </a:ext>
            </a:extLst>
          </p:cNvPr>
          <p:cNvSpPr txBox="1"/>
          <p:nvPr/>
        </p:nvSpPr>
        <p:spPr>
          <a:xfrm>
            <a:off x="9194577" y="5568118"/>
            <a:ext cx="503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b="1" dirty="0">
                <a:solidFill>
                  <a:srgbClr val="F6A5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06441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95326" y="3861048"/>
            <a:ext cx="3455988" cy="2160340"/>
          </a:xfrm>
        </p:spPr>
        <p:txBody>
          <a:bodyPr anchor="t">
            <a:normAutofit/>
          </a:bodyPr>
          <a:lstStyle/>
          <a:p>
            <a:r>
              <a:rPr lang="fi-FI" dirty="0"/>
              <a:t>Google Earth</a:t>
            </a:r>
            <a:endParaRPr lang="fi-FI" noProof="0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3B2EE1F-7B63-15EB-BB64-C1E3298B45F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0045"/>
          <a:stretch>
            <a:fillRect/>
          </a:stretch>
        </p:blipFill>
        <p:spPr>
          <a:xfrm>
            <a:off x="20" y="-27535"/>
            <a:ext cx="12191980" cy="2592389"/>
          </a:xfrm>
          <a:noFill/>
        </p:spPr>
      </p:pic>
      <p:sp>
        <p:nvSpPr>
          <p:cNvPr id="3" name="Content Placeholder"/>
          <p:cNvSpPr>
            <a:spLocks noGrp="1"/>
          </p:cNvSpPr>
          <p:nvPr>
            <p:ph sz="half" idx="1"/>
          </p:nvPr>
        </p:nvSpPr>
        <p:spPr>
          <a:xfrm>
            <a:off x="4367808" y="3861048"/>
            <a:ext cx="7128867" cy="2160340"/>
          </a:xfrm>
        </p:spPr>
        <p:txBody>
          <a:bodyPr anchor="t">
            <a:normAutofit/>
          </a:bodyPr>
          <a:lstStyle/>
          <a:p>
            <a:r>
              <a:rPr lang="fi-FI" dirty="0"/>
              <a:t>Google Earth on karttapalvelu, jossa hyödynnetään satelliitti- ja ilmakuvia sekä paikkatietoja. Suurimmista kaupungeista löytyy myös 3D-malleja.</a:t>
            </a:r>
          </a:p>
          <a:p>
            <a:r>
              <a:rPr lang="en-US" dirty="0" err="1"/>
              <a:t>Avataan</a:t>
            </a:r>
            <a:r>
              <a:rPr lang="en-US" dirty="0"/>
              <a:t> Google Earth </a:t>
            </a:r>
            <a:r>
              <a:rPr lang="en-US" dirty="0" err="1"/>
              <a:t>selaimesta</a:t>
            </a:r>
            <a:r>
              <a:rPr lang="en-US" dirty="0"/>
              <a:t> (earth.google.com) tai </a:t>
            </a:r>
            <a:r>
              <a:rPr lang="en-US" dirty="0" err="1"/>
              <a:t>sovelluksesta</a:t>
            </a:r>
            <a:endParaRPr lang="fi-FI" dirty="0"/>
          </a:p>
          <a:p>
            <a:pPr marL="0" indent="0">
              <a:lnSpc>
                <a:spcPct val="90000"/>
              </a:lnSpc>
              <a:buNone/>
            </a:pPr>
            <a:endParaRPr lang="fi-FI" sz="2000" noProof="0" dirty="0"/>
          </a:p>
        </p:txBody>
      </p:sp>
      <p:sp>
        <p:nvSpPr>
          <p:cNvPr id="6" name="Slide Number Placeholde">
            <a:extLst>
              <a:ext uri="{FF2B5EF4-FFF2-40B4-BE49-F238E27FC236}">
                <a16:creationId xmlns:a16="http://schemas.microsoft.com/office/drawing/2014/main" id="{A3588E8D-58D6-4681-B4E0-E566393C7D3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94800" y="6381328"/>
            <a:ext cx="360640" cy="143297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3E9303D8-CE9C-49AC-9F81-52B15607579C}" type="slidenum">
              <a:rPr lang="fi-FI" smtClean="0"/>
              <a:pPr>
                <a:spcAft>
                  <a:spcPts val="600"/>
                </a:spcAft>
              </a:pPr>
              <a:t>18</a:t>
            </a:fld>
            <a:endParaRPr lang="fi-FI"/>
          </a:p>
        </p:txBody>
      </p:sp>
      <p:sp>
        <p:nvSpPr>
          <p:cNvPr id="5" name="Date Placeholder">
            <a:extLst>
              <a:ext uri="{FF2B5EF4-FFF2-40B4-BE49-F238E27FC236}">
                <a16:creationId xmlns:a16="http://schemas.microsoft.com/office/drawing/2014/main" id="{7BE6ED0D-26DB-47D1-940E-829DA1C79DD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55440" y="6381328"/>
            <a:ext cx="1440110" cy="143297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F6669246-A15C-412F-ABB3-00EFE6A2B4A7}" type="datetime1">
              <a:rPr lang="fi-FI" smtClean="0"/>
              <a:pPr>
                <a:spcAft>
                  <a:spcPts val="600"/>
                </a:spcAft>
              </a:pPr>
              <a:t>21.9.2026</a:t>
            </a:fld>
            <a:endParaRPr lang="fi-FI"/>
          </a:p>
        </p:txBody>
      </p:sp>
      <p:sp>
        <p:nvSpPr>
          <p:cNvPr id="8" name="Footer Placeholder ">
            <a:extLst>
              <a:ext uri="{FF2B5EF4-FFF2-40B4-BE49-F238E27FC236}">
                <a16:creationId xmlns:a16="http://schemas.microsoft.com/office/drawing/2014/main" id="{9370C873-B65A-2CA0-D4B4-A5C14E11A6B7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DAFFB08-F15E-D6CA-9C95-B4797A1DB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80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133CC-ACCC-4B59-5E8D-5E63AE434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21421E8-CED7-DDB9-D9E6-DE6996DEA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4"/>
            <a:ext cx="10801350" cy="524492"/>
          </a:xfrm>
        </p:spPr>
        <p:txBody>
          <a:bodyPr anchor="b">
            <a:normAutofit/>
          </a:bodyPr>
          <a:lstStyle/>
          <a:p>
            <a:r>
              <a:rPr lang="fi-FI" noProof="0" dirty="0"/>
              <a:t>Tehtävä 1. Vaasan yliopiston kampus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4A1BE02A-7D96-2775-71A2-3FC91458C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3E9303D8-CE9C-49AC-9F81-52B15607579C}" type="slidenum">
              <a:rPr lang="fi-FI" smtClean="0"/>
              <a:pPr>
                <a:spcAft>
                  <a:spcPts val="600"/>
                </a:spcAft>
              </a:pPr>
              <a:t>19</a:t>
            </a:fld>
            <a:endParaRPr lang="fi-FI"/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25F10484-4BCA-BA94-EB90-8C55F5D71D4C}"/>
              </a:ext>
            </a:extLst>
          </p:cNvPr>
          <p:cNvSpPr txBox="1">
            <a:spLocks/>
          </p:cNvSpPr>
          <p:nvPr/>
        </p:nvSpPr>
        <p:spPr>
          <a:xfrm>
            <a:off x="7377682" y="1285379"/>
            <a:ext cx="3939198" cy="432117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rmAutofit/>
          </a:bodyPr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28650" indent="-2714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2pPr>
            <a:lvl3pPr marL="985838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3pPr>
            <a:lvl4pPr marL="1343025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4pPr>
            <a:lvl5pPr marL="1701800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5pPr>
            <a:lvl6pPr marL="2058988" indent="-26193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7763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2888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40075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Kirjoita hakukenttään ”Puuvillakuja 3, Vaasa” ja suorita haku</a:t>
            </a:r>
          </a:p>
          <a:p>
            <a:r>
              <a:rPr lang="fi-FI" dirty="0"/>
              <a:t>Alareunasta näkyy </a:t>
            </a:r>
          </a:p>
          <a:p>
            <a:pPr lvl="1"/>
            <a:r>
              <a:rPr lang="fi-FI" dirty="0"/>
              <a:t>Kuvauspäivä</a:t>
            </a:r>
          </a:p>
          <a:p>
            <a:pPr lvl="1"/>
            <a:r>
              <a:rPr lang="fi-FI" dirty="0"/>
              <a:t>Mittakaava</a:t>
            </a:r>
          </a:p>
          <a:p>
            <a:pPr lvl="1"/>
            <a:r>
              <a:rPr lang="fi-FI" dirty="0"/>
              <a:t>Kuinka korkealta katsot näkymää</a:t>
            </a:r>
          </a:p>
          <a:p>
            <a:pPr lvl="1"/>
            <a:r>
              <a:rPr lang="fi-FI" dirty="0"/>
              <a:t>Koordinaatit</a:t>
            </a:r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Footer Placeholder ">
            <a:extLst>
              <a:ext uri="{FF2B5EF4-FFF2-40B4-BE49-F238E27FC236}">
                <a16:creationId xmlns:a16="http://schemas.microsoft.com/office/drawing/2014/main" id="{258522DC-FCEC-385A-892A-621E72AFE1AC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E640A6-245F-FF5C-E9F5-A739F1C264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BB45233-0F50-7A30-1011-8CF025BC9676}"/>
              </a:ext>
            </a:extLst>
          </p:cNvPr>
          <p:cNvSpPr txBox="1"/>
          <p:nvPr/>
        </p:nvSpPr>
        <p:spPr>
          <a:xfrm flipH="1">
            <a:off x="694800" y="5926128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Kuva: Tuomas Rauta</a:t>
            </a:r>
          </a:p>
        </p:txBody>
      </p:sp>
      <p:pic>
        <p:nvPicPr>
          <p:cNvPr id="14" name="Content Placeholder 6">
            <a:extLst>
              <a:ext uri="{FF2B5EF4-FFF2-40B4-BE49-F238E27FC236}">
                <a16:creationId xmlns:a16="http://schemas.microsoft.com/office/drawing/2014/main" id="{732E6FA4-251B-4911-1CB3-378AE13DB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00" y="1115717"/>
            <a:ext cx="6315600" cy="4736699"/>
          </a:xfrm>
          <a:prstGeom prst="rect">
            <a:avLst/>
          </a:prstGeom>
          <a:ln>
            <a:noFill/>
          </a:ln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9B628F4D-F893-3D10-D9A2-ACF0B2574B5E}"/>
              </a:ext>
            </a:extLst>
          </p:cNvPr>
          <p:cNvSpPr/>
          <p:nvPr/>
        </p:nvSpPr>
        <p:spPr>
          <a:xfrm>
            <a:off x="694800" y="1176610"/>
            <a:ext cx="2222150" cy="563214"/>
          </a:xfrm>
          <a:prstGeom prst="ellipse">
            <a:avLst/>
          </a:prstGeom>
          <a:noFill/>
          <a:ln w="571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94065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28D97-52AB-AD89-A514-2F5D19E63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9475471-62FD-711D-BA41-AC185F5D3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4"/>
            <a:ext cx="10801350" cy="524492"/>
          </a:xfrm>
        </p:spPr>
        <p:txBody>
          <a:bodyPr anchor="b">
            <a:normAutofit/>
          </a:bodyPr>
          <a:lstStyle/>
          <a:p>
            <a:r>
              <a:rPr lang="fi-FI" noProof="0" dirty="0"/>
              <a:t>Tehtävä 1. Vaasan yliopiston kampus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5E0396ED-F5F2-C04F-7937-C4E1E4DDD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3E9303D8-CE9C-49AC-9F81-52B15607579C}" type="slidenum">
              <a:rPr lang="fi-FI" smtClean="0"/>
              <a:pPr>
                <a:spcAft>
                  <a:spcPts val="600"/>
                </a:spcAft>
              </a:pPr>
              <a:t>20</a:t>
            </a:fld>
            <a:endParaRPr lang="fi-FI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D9ED25-C6FA-4765-993C-3ACECCD4E2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24617" y="1318722"/>
            <a:ext cx="3897594" cy="4321175"/>
          </a:xfrm>
        </p:spPr>
        <p:txBody>
          <a:bodyPr/>
          <a:lstStyle/>
          <a:p>
            <a:r>
              <a:rPr lang="fi-FI" dirty="0"/>
              <a:t>Valitse </a:t>
            </a:r>
            <a:r>
              <a:rPr lang="fi-FI" dirty="0" err="1"/>
              <a:t>Street</a:t>
            </a:r>
            <a:r>
              <a:rPr lang="fi-FI" dirty="0"/>
              <a:t> </a:t>
            </a:r>
            <a:r>
              <a:rPr lang="fi-FI" dirty="0" err="1"/>
              <a:t>View</a:t>
            </a:r>
            <a:r>
              <a:rPr lang="fi-FI" dirty="0"/>
              <a:t> näpäyttämällä hahmon kuvaa oikeassa alanurkassa</a:t>
            </a:r>
          </a:p>
          <a:p>
            <a:r>
              <a:rPr lang="fi-FI" dirty="0"/>
              <a:t>Katunäkymälliset reitit näkyvät sinisellä korostettuina</a:t>
            </a:r>
          </a:p>
          <a:p>
            <a:r>
              <a:rPr lang="fi-FI" dirty="0"/>
              <a:t>Siirry katunäkymään näpäyttämällä sinistä reittiä </a:t>
            </a:r>
            <a:r>
              <a:rPr lang="fi-FI" dirty="0" err="1"/>
              <a:t>Technobothnian</a:t>
            </a:r>
            <a:r>
              <a:rPr lang="fi-FI" dirty="0"/>
              <a:t> punaisen paikkamerkin kohdalla </a:t>
            </a:r>
          </a:p>
          <a:p>
            <a:endParaRPr lang="fi-FI" dirty="0"/>
          </a:p>
        </p:txBody>
      </p:sp>
      <p:sp>
        <p:nvSpPr>
          <p:cNvPr id="4" name="Footer Placeholder ">
            <a:extLst>
              <a:ext uri="{FF2B5EF4-FFF2-40B4-BE49-F238E27FC236}">
                <a16:creationId xmlns:a16="http://schemas.microsoft.com/office/drawing/2014/main" id="{161F353E-C6F4-6862-0EED-E965D0C7F2FD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B93401-C0B6-F01F-CCD4-DDFF8AC4B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D3802E0-ACEA-0943-BD49-EBE8A43F293F}"/>
              </a:ext>
            </a:extLst>
          </p:cNvPr>
          <p:cNvSpPr txBox="1"/>
          <p:nvPr/>
        </p:nvSpPr>
        <p:spPr>
          <a:xfrm flipH="1">
            <a:off x="694800" y="5926128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Kuva: Tuomas Rauta</a:t>
            </a:r>
          </a:p>
        </p:txBody>
      </p:sp>
      <p:pic>
        <p:nvPicPr>
          <p:cNvPr id="15" name="Content Placeholder 7">
            <a:extLst>
              <a:ext uri="{FF2B5EF4-FFF2-40B4-BE49-F238E27FC236}">
                <a16:creationId xmlns:a16="http://schemas.microsoft.com/office/drawing/2014/main" id="{C0325219-7E19-B7C7-5649-EF2A95075F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00" y="1124927"/>
            <a:ext cx="6339046" cy="4754282"/>
          </a:xfrm>
          <a:prstGeom prst="rect">
            <a:avLst/>
          </a:prstGeom>
          <a:ln>
            <a:noFill/>
          </a:ln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A0458AF3-9C0B-9CF9-2902-79D374DCC535}"/>
              </a:ext>
            </a:extLst>
          </p:cNvPr>
          <p:cNvSpPr/>
          <p:nvPr/>
        </p:nvSpPr>
        <p:spPr>
          <a:xfrm>
            <a:off x="6519770" y="4714364"/>
            <a:ext cx="581891" cy="563214"/>
          </a:xfrm>
          <a:prstGeom prst="ellipse">
            <a:avLst/>
          </a:prstGeom>
          <a:noFill/>
          <a:ln w="571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643676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EBA08-AF9D-E38A-4DB2-A04138865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D486329-DBD1-AB6A-4D7E-59690656F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4"/>
            <a:ext cx="10801350" cy="524492"/>
          </a:xfrm>
        </p:spPr>
        <p:txBody>
          <a:bodyPr anchor="b">
            <a:normAutofit/>
          </a:bodyPr>
          <a:lstStyle/>
          <a:p>
            <a:r>
              <a:rPr lang="fi-FI" noProof="0" dirty="0"/>
              <a:t>Tehtävä 1. Vaasan yliopiston kampus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864398FE-D956-5090-BCB5-8337DB679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3E9303D8-CE9C-49AC-9F81-52B15607579C}" type="slidenum">
              <a:rPr lang="fi-FI" smtClean="0"/>
              <a:pPr>
                <a:spcAft>
                  <a:spcPts val="600"/>
                </a:spcAft>
              </a:pPr>
              <a:t>21</a:t>
            </a:fld>
            <a:endParaRPr lang="fi-FI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CF4D1E-5ABF-B394-B740-D390BABD9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63692" y="1318722"/>
            <a:ext cx="3913225" cy="4321175"/>
          </a:xfrm>
        </p:spPr>
        <p:txBody>
          <a:bodyPr/>
          <a:lstStyle/>
          <a:p>
            <a:r>
              <a:rPr lang="fi-FI" dirty="0"/>
              <a:t>Tutki ympäristöä katunäkymässä</a:t>
            </a:r>
          </a:p>
          <a:p>
            <a:pPr lvl="0"/>
            <a:r>
              <a:rPr lang="fi-FI" dirty="0"/>
              <a:t>Kun haluat poistua katunäkymästä, klikkaa nuolta vasemmassa alanurkassa</a:t>
            </a:r>
          </a:p>
        </p:txBody>
      </p:sp>
      <p:sp>
        <p:nvSpPr>
          <p:cNvPr id="7" name="Footer Placeholder ">
            <a:extLst>
              <a:ext uri="{FF2B5EF4-FFF2-40B4-BE49-F238E27FC236}">
                <a16:creationId xmlns:a16="http://schemas.microsoft.com/office/drawing/2014/main" id="{A0838DB5-669B-AEF5-B97E-3DE2BE235A6B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D19A23D-0054-E9F8-BC35-0D91B3289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743E2D4-8A23-B945-2BD3-993C02DEE711}"/>
              </a:ext>
            </a:extLst>
          </p:cNvPr>
          <p:cNvSpPr txBox="1"/>
          <p:nvPr/>
        </p:nvSpPr>
        <p:spPr>
          <a:xfrm flipH="1">
            <a:off x="694800" y="5926128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Kuva: Tuomas Rauta</a:t>
            </a:r>
          </a:p>
        </p:txBody>
      </p:sp>
      <p:pic>
        <p:nvPicPr>
          <p:cNvPr id="15" name="Content Placeholder 9">
            <a:extLst>
              <a:ext uri="{FF2B5EF4-FFF2-40B4-BE49-F238E27FC236}">
                <a16:creationId xmlns:a16="http://schemas.microsoft.com/office/drawing/2014/main" id="{3AE3DED8-4EB8-BB1B-6F75-D87DD2601A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00" y="1133788"/>
            <a:ext cx="6331231" cy="4748422"/>
          </a:xfrm>
          <a:prstGeom prst="rect">
            <a:avLst/>
          </a:prstGeom>
          <a:ln>
            <a:noFill/>
          </a:ln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5427382C-62AD-B712-4E78-A8C7853F3205}"/>
              </a:ext>
            </a:extLst>
          </p:cNvPr>
          <p:cNvSpPr/>
          <p:nvPr/>
        </p:nvSpPr>
        <p:spPr>
          <a:xfrm>
            <a:off x="584174" y="4918364"/>
            <a:ext cx="581891" cy="563214"/>
          </a:xfrm>
          <a:prstGeom prst="ellipse">
            <a:avLst/>
          </a:prstGeom>
          <a:noFill/>
          <a:ln w="571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712737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CC651-28FE-7763-EE70-1AAE5720C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97D6A41-5A50-E1B8-4914-FB620746D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4"/>
            <a:ext cx="10801350" cy="524492"/>
          </a:xfrm>
        </p:spPr>
        <p:txBody>
          <a:bodyPr anchor="b">
            <a:normAutofit/>
          </a:bodyPr>
          <a:lstStyle/>
          <a:p>
            <a:r>
              <a:rPr lang="fi-FI" noProof="0" dirty="0"/>
              <a:t>Tehtävä 1. Vaasan yliopiston kampus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8A5CEC29-3F62-7D05-64ED-8EB03EFE3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3E9303D8-CE9C-49AC-9F81-52B15607579C}" type="slidenum">
              <a:rPr lang="fi-FI" smtClean="0"/>
              <a:pPr>
                <a:spcAft>
                  <a:spcPts val="600"/>
                </a:spcAft>
              </a:pPr>
              <a:t>22</a:t>
            </a:fld>
            <a:endParaRPr lang="fi-FI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16D43E-A1C5-D080-9584-1911BB36AA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08986" y="1318722"/>
            <a:ext cx="3944486" cy="4321175"/>
          </a:xfrm>
        </p:spPr>
        <p:txBody>
          <a:bodyPr>
            <a:normAutofit lnSpcReduction="10000"/>
          </a:bodyPr>
          <a:lstStyle/>
          <a:p>
            <a:r>
              <a:rPr lang="fi-FI" dirty="0"/>
              <a:t>Loitonna karttanäkymää niin, että meri näkyy</a:t>
            </a:r>
          </a:p>
          <a:p>
            <a:pPr lvl="0"/>
            <a:r>
              <a:rPr lang="fi-FI" dirty="0"/>
              <a:t>Napsauta oikeasta yläreunasta pientä kartan kuvaa</a:t>
            </a:r>
          </a:p>
          <a:p>
            <a:pPr lvl="0"/>
            <a:r>
              <a:rPr lang="fi-FI" dirty="0"/>
              <a:t>Valitse kohta ”historialliset kuvat” </a:t>
            </a:r>
          </a:p>
          <a:p>
            <a:pPr lvl="0"/>
            <a:r>
              <a:rPr lang="fi-FI" dirty="0"/>
              <a:t>Valitse vasemmasta alareunasta päivä</a:t>
            </a:r>
            <a:br>
              <a:rPr lang="fi-FI" dirty="0"/>
            </a:br>
            <a:r>
              <a:rPr lang="fi-FI" dirty="0"/>
              <a:t>”18. huhtik. 2019”</a:t>
            </a:r>
          </a:p>
          <a:p>
            <a:pPr lvl="0"/>
            <a:r>
              <a:rPr lang="fi-FI" dirty="0"/>
              <a:t>Miltä meri näyttää?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7" name="Footer Placeholder ">
            <a:extLst>
              <a:ext uri="{FF2B5EF4-FFF2-40B4-BE49-F238E27FC236}">
                <a16:creationId xmlns:a16="http://schemas.microsoft.com/office/drawing/2014/main" id="{EDC22201-B1C3-CCCB-1544-FBD0B65864A3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383E3E0-0F99-1BBA-518C-3E2794B5C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FAEAFD3-C8F4-9168-17C2-01581D66B9EB}"/>
              </a:ext>
            </a:extLst>
          </p:cNvPr>
          <p:cNvSpPr txBox="1"/>
          <p:nvPr/>
        </p:nvSpPr>
        <p:spPr>
          <a:xfrm flipH="1">
            <a:off x="694800" y="5926128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Kuva: Tuomas Rauta</a:t>
            </a:r>
          </a:p>
        </p:txBody>
      </p:sp>
      <p:pic>
        <p:nvPicPr>
          <p:cNvPr id="15" name="Content Placeholder 9">
            <a:extLst>
              <a:ext uri="{FF2B5EF4-FFF2-40B4-BE49-F238E27FC236}">
                <a16:creationId xmlns:a16="http://schemas.microsoft.com/office/drawing/2014/main" id="{BA36F6F9-DF97-3E68-60CF-3875B5DEA0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00" y="1076728"/>
            <a:ext cx="6339046" cy="4754283"/>
          </a:xfrm>
          <a:prstGeom prst="rect">
            <a:avLst/>
          </a:prstGeom>
          <a:ln>
            <a:noFill/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6017432-C77D-E099-BE41-E49DF37D591E}"/>
              </a:ext>
            </a:extLst>
          </p:cNvPr>
          <p:cNvSpPr/>
          <p:nvPr/>
        </p:nvSpPr>
        <p:spPr>
          <a:xfrm>
            <a:off x="6420694" y="1157951"/>
            <a:ext cx="675675" cy="643342"/>
          </a:xfrm>
          <a:prstGeom prst="ellipse">
            <a:avLst/>
          </a:prstGeom>
          <a:noFill/>
          <a:ln w="571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highlight>
                <a:srgbClr val="FFFF00"/>
              </a:highlight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5B87589-91D3-5064-9BC4-6AED98FA0AFA}"/>
              </a:ext>
            </a:extLst>
          </p:cNvPr>
          <p:cNvSpPr/>
          <p:nvPr/>
        </p:nvSpPr>
        <p:spPr>
          <a:xfrm>
            <a:off x="4484273" y="4777701"/>
            <a:ext cx="2674620" cy="752769"/>
          </a:xfrm>
          <a:prstGeom prst="ellipse">
            <a:avLst/>
          </a:prstGeom>
          <a:noFill/>
          <a:ln w="571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99576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AA42D-0DFE-4FFB-5ECE-5867EDB9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BF2B0C9-A0E6-287B-FF76-2490E8B52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4"/>
            <a:ext cx="10801350" cy="524492"/>
          </a:xfrm>
        </p:spPr>
        <p:txBody>
          <a:bodyPr anchor="b">
            <a:normAutofit/>
          </a:bodyPr>
          <a:lstStyle/>
          <a:p>
            <a:r>
              <a:rPr lang="fi-FI" noProof="0" dirty="0"/>
              <a:t>Tehtävä 1. Vaasan yliopiston kampus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2F50C087-99D7-8670-0432-EC0A005CC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3E9303D8-CE9C-49AC-9F81-52B15607579C}" type="slidenum">
              <a:rPr lang="fi-FI" smtClean="0"/>
              <a:pPr>
                <a:spcAft>
                  <a:spcPts val="600"/>
                </a:spcAft>
              </a:pPr>
              <a:t>23</a:t>
            </a:fld>
            <a:endParaRPr lang="fi-FI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72B3491A-67B4-569F-7522-F2B7CBA284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48062" y="1318722"/>
            <a:ext cx="3952302" cy="4321175"/>
          </a:xfrm>
        </p:spPr>
        <p:txBody>
          <a:bodyPr/>
          <a:lstStyle/>
          <a:p>
            <a:r>
              <a:rPr lang="fi-FI" dirty="0"/>
              <a:t>Satelliittikuvia voidaan käyttää jäätilanteen seurantaan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Footer Placeholder ">
            <a:extLst>
              <a:ext uri="{FF2B5EF4-FFF2-40B4-BE49-F238E27FC236}">
                <a16:creationId xmlns:a16="http://schemas.microsoft.com/office/drawing/2014/main" id="{51EA503E-553E-77E5-6174-954CFCDC3D7A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22EEE8-214A-1ADB-4AFB-929BE363B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AEEE556-60F9-53C7-F154-B1EF18B5CEC2}"/>
              </a:ext>
            </a:extLst>
          </p:cNvPr>
          <p:cNvSpPr txBox="1"/>
          <p:nvPr/>
        </p:nvSpPr>
        <p:spPr>
          <a:xfrm flipH="1">
            <a:off x="694800" y="5926128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Kuva: Tuomas Rauta</a:t>
            </a:r>
          </a:p>
        </p:txBody>
      </p:sp>
      <p:pic>
        <p:nvPicPr>
          <p:cNvPr id="16" name="Content Placeholder 6">
            <a:extLst>
              <a:ext uri="{FF2B5EF4-FFF2-40B4-BE49-F238E27FC236}">
                <a16:creationId xmlns:a16="http://schemas.microsoft.com/office/drawing/2014/main" id="{5E68BF7A-CF95-5FAE-CE50-E6194F2995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00" y="1135696"/>
            <a:ext cx="6299969" cy="472497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518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917B0-175B-896D-4202-D088D8EB6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F09411B-8E12-06E0-29A5-FDD627682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Tehtävä 2: oma koti tai koulu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492EE8E5-6C86-88A9-CA88-97DF374BCD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700213"/>
            <a:ext cx="10801350" cy="4321175"/>
          </a:xfrm>
        </p:spPr>
        <p:txBody>
          <a:bodyPr>
            <a:normAutofit/>
          </a:bodyPr>
          <a:lstStyle/>
          <a:p>
            <a:r>
              <a:rPr lang="fi-FI" dirty="0"/>
              <a:t>Hae kotitalosi tai koulurakennuksesi karttakuva kirjoittamalla osoite hakukenttään. </a:t>
            </a:r>
          </a:p>
          <a:p>
            <a:r>
              <a:rPr lang="fi-FI" dirty="0"/>
              <a:t>Miltä rakennus ja alue näyttävät satelliittikuvassa? Entä katunäkymässä? </a:t>
            </a:r>
          </a:p>
          <a:p>
            <a:r>
              <a:rPr lang="fi-FI" dirty="0"/>
              <a:t>Löytyykö alueelta vanhempia historiallisia kuvia? 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68A3519C-FE23-C281-7A96-AB56B3EBC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24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2B93863A-98C6-2D1E-EE55-FEF6B3C993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7" name="Footer Placeholder ">
            <a:extLst>
              <a:ext uri="{FF2B5EF4-FFF2-40B4-BE49-F238E27FC236}">
                <a16:creationId xmlns:a16="http://schemas.microsoft.com/office/drawing/2014/main" id="{2EB89F47-C2A8-88B0-31F8-039888CD8635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8ECB70E-E978-2F45-F644-DBF602627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16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07861-DB4F-631E-F47C-F89C54ABE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DABE7B0-9460-50E5-7904-39B38AA7B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Tehtävä 3: kaupunkien 3D-mallit 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F3C054D4-D632-5343-B2C3-45EA64E514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700213"/>
            <a:ext cx="10801350" cy="4321175"/>
          </a:xfrm>
        </p:spPr>
        <p:txBody>
          <a:bodyPr>
            <a:normAutofit fontScale="92500" lnSpcReduction="20000"/>
          </a:bodyPr>
          <a:lstStyle/>
          <a:p>
            <a:r>
              <a:rPr lang="fi-FI" dirty="0"/>
              <a:t>Karttatehtävässä selvitimme 4 paikannussatelliitin avulla 6 maakuntaa. </a:t>
            </a:r>
          </a:p>
          <a:p>
            <a:r>
              <a:rPr lang="fi-FI" dirty="0"/>
              <a:t>GPS-paikantimella saamme selville maakunnissa olevien kohteiden tarkat koordinaatit:</a:t>
            </a:r>
          </a:p>
          <a:p>
            <a:pPr marL="0" indent="0">
              <a:buNone/>
            </a:pPr>
            <a:endParaRPr lang="fi-FI" dirty="0"/>
          </a:p>
          <a:p>
            <a:pPr marL="457200" lvl="0" indent="-457200">
              <a:buFont typeface="+mj-lt"/>
              <a:buAutoNum type="arabicPeriod"/>
            </a:pPr>
            <a:r>
              <a:rPr lang="fi-FI" b="1" dirty="0"/>
              <a:t>60°</a:t>
            </a:r>
            <a:r>
              <a:rPr lang="fi-FI" dirty="0"/>
              <a:t>11'18"N </a:t>
            </a:r>
            <a:r>
              <a:rPr lang="fi-FI" b="1" dirty="0"/>
              <a:t>24°</a:t>
            </a:r>
            <a:r>
              <a:rPr lang="fi-FI" dirty="0"/>
              <a:t>56'25"E (60 astetta pohjoista leveyttä ja 24 astetta itäistä pituutta)</a:t>
            </a:r>
          </a:p>
          <a:p>
            <a:pPr marL="457200" lvl="0" indent="-457200">
              <a:buFont typeface="+mj-lt"/>
              <a:buAutoNum type="arabicPeriod"/>
            </a:pPr>
            <a:r>
              <a:rPr lang="fi-FI" b="1" dirty="0"/>
              <a:t>60°</a:t>
            </a:r>
            <a:r>
              <a:rPr lang="fi-FI" dirty="0"/>
              <a:t>26'07"N </a:t>
            </a:r>
            <a:r>
              <a:rPr lang="fi-FI" b="1" dirty="0"/>
              <a:t>22°</a:t>
            </a:r>
            <a:r>
              <a:rPr lang="fi-FI" dirty="0"/>
              <a:t>13'43"E</a:t>
            </a:r>
          </a:p>
          <a:p>
            <a:pPr marL="457200" lvl="0" indent="-457200">
              <a:buFont typeface="+mj-lt"/>
              <a:buAutoNum type="arabicPeriod"/>
            </a:pPr>
            <a:r>
              <a:rPr lang="fi-FI" b="1" dirty="0"/>
              <a:t>61°</a:t>
            </a:r>
            <a:r>
              <a:rPr lang="fi-FI" dirty="0"/>
              <a:t>29'52"N </a:t>
            </a:r>
            <a:r>
              <a:rPr lang="fi-FI" b="1" dirty="0"/>
              <a:t>23°</a:t>
            </a:r>
            <a:r>
              <a:rPr lang="fi-FI" dirty="0"/>
              <a:t>45'49"E</a:t>
            </a:r>
          </a:p>
          <a:p>
            <a:pPr marL="457200" lvl="0" indent="-457200">
              <a:buFont typeface="+mj-lt"/>
              <a:buAutoNum type="arabicPeriod"/>
            </a:pPr>
            <a:r>
              <a:rPr lang="fi-FI" b="1" dirty="0"/>
              <a:t>61°</a:t>
            </a:r>
            <a:r>
              <a:rPr lang="fi-FI" dirty="0"/>
              <a:t>29'21"N </a:t>
            </a:r>
            <a:r>
              <a:rPr lang="fi-FI" b="1" dirty="0"/>
              <a:t>21°</a:t>
            </a:r>
            <a:r>
              <a:rPr lang="fi-FI" dirty="0"/>
              <a:t>48'03"E</a:t>
            </a:r>
          </a:p>
          <a:p>
            <a:pPr marL="457200" lvl="0" indent="-457200">
              <a:buFont typeface="+mj-lt"/>
              <a:buAutoNum type="arabicPeriod"/>
            </a:pPr>
            <a:r>
              <a:rPr lang="fi-FI" b="1" dirty="0"/>
              <a:t>62°</a:t>
            </a:r>
            <a:r>
              <a:rPr lang="fi-FI" dirty="0"/>
              <a:t>54'34"N </a:t>
            </a:r>
            <a:r>
              <a:rPr lang="fi-FI" b="1" dirty="0"/>
              <a:t>27°</a:t>
            </a:r>
            <a:r>
              <a:rPr lang="fi-FI" dirty="0"/>
              <a:t>39'19"E</a:t>
            </a:r>
          </a:p>
          <a:p>
            <a:pPr marL="457200" lvl="0" indent="-457200">
              <a:buFont typeface="+mj-lt"/>
              <a:buAutoNum type="arabicPeriod"/>
            </a:pPr>
            <a:r>
              <a:rPr lang="fi-FI" b="1" dirty="0"/>
              <a:t>65°</a:t>
            </a:r>
            <a:r>
              <a:rPr lang="fi-FI" dirty="0"/>
              <a:t>00'47"N </a:t>
            </a:r>
            <a:r>
              <a:rPr lang="fi-FI" b="1" dirty="0"/>
              <a:t>25°</a:t>
            </a:r>
            <a:r>
              <a:rPr lang="fi-FI" dirty="0"/>
              <a:t>27'52"E </a:t>
            </a:r>
          </a:p>
          <a:p>
            <a:pPr marL="0" lv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Selvitetään, mitä näiden koordinaattien kohdalla sijaitsee  ja tutustutaan kohteiden 3D-malleihin.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A242F265-D427-7FE0-7C06-A6B4EE1E6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25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0ECC5346-A568-67FB-7841-F3747306A1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7" name="Footer Placeholder ">
            <a:extLst>
              <a:ext uri="{FF2B5EF4-FFF2-40B4-BE49-F238E27FC236}">
                <a16:creationId xmlns:a16="http://schemas.microsoft.com/office/drawing/2014/main" id="{477F7FA9-ED37-6D34-45E0-52E73C30A0BD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F9FA0DD-1786-59B6-5B4B-A79A12464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191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E3F9B-AA0A-3263-6DC6-C446C6F7F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369B76D9-4F43-9CCC-8200-A728E0CACF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700213"/>
            <a:ext cx="10801350" cy="2074618"/>
          </a:xfrm>
        </p:spPr>
        <p:txBody>
          <a:bodyPr>
            <a:normAutofit/>
          </a:bodyPr>
          <a:lstStyle/>
          <a:p>
            <a:r>
              <a:rPr lang="fi-FI" dirty="0"/>
              <a:t>Voisimme hakea paikat Google Earthissa koordinaattien perusteella, mutta koordinaatteja on vaikea kirjoittaa tabletilla. Haetaan siis paikat osoitteiden avulla. </a:t>
            </a:r>
          </a:p>
          <a:p>
            <a:r>
              <a:rPr lang="fi-FI" dirty="0"/>
              <a:t>Kirjoita osoite vasemman yläkulman hakukenttään. Mikä kohde on kyseessä?</a:t>
            </a:r>
          </a:p>
          <a:p>
            <a:pPr marL="1173163" lvl="2" indent="-457200">
              <a:buFont typeface="+mj-lt"/>
              <a:buAutoNum type="arabicPeriod"/>
            </a:pPr>
            <a:r>
              <a:rPr lang="fi-FI" sz="2800" b="1" dirty="0"/>
              <a:t>Tivolitie, Helsinki</a:t>
            </a:r>
            <a:endParaRPr lang="fi-FI" b="1" dirty="0"/>
          </a:p>
          <a:p>
            <a:pPr marL="0" lvl="0" indent="0">
              <a:buNone/>
            </a:pPr>
            <a:endParaRPr lang="fi-FI" b="1" dirty="0"/>
          </a:p>
          <a:p>
            <a:pPr marL="457200" lvl="0" indent="-457200">
              <a:buFont typeface="+mj-lt"/>
              <a:buAutoNum type="arabicPeriod"/>
            </a:pPr>
            <a:endParaRPr lang="fi-FI" dirty="0"/>
          </a:p>
          <a:p>
            <a:pPr marL="0" lvl="0" indent="0">
              <a:buNone/>
            </a:pPr>
            <a:endParaRPr lang="fi-FI" dirty="0"/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B2FE94DC-06A3-BC72-3276-6EDE62F53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Tehtävä 3: kaupunkien 3D-mallit </a:t>
            </a:r>
            <a:endParaRPr lang="fi-FI" noProof="0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D5AC5D0B-8958-E9CB-9F7A-D38465B16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26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0BD9F7F3-E316-4BCE-3645-4FD91E0B30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9" name="Footer Placeholder ">
            <a:extLst>
              <a:ext uri="{FF2B5EF4-FFF2-40B4-BE49-F238E27FC236}">
                <a16:creationId xmlns:a16="http://schemas.microsoft.com/office/drawing/2014/main" id="{14A23DEF-C576-7356-50F2-C56D239B5A96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8B943C9-B05E-1908-5A28-9FEB2A54BE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52045DA-0EBD-B3C4-842E-4C3EDEA9A669}"/>
              </a:ext>
            </a:extLst>
          </p:cNvPr>
          <p:cNvSpPr txBox="1"/>
          <p:nvPr/>
        </p:nvSpPr>
        <p:spPr>
          <a:xfrm>
            <a:off x="694800" y="3870217"/>
            <a:ext cx="4747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/>
              <a:t>Kun pääset kohteen karttakuvaan, valitse ”3D”. Voit palata takaisin 2D-tilaan napsauttamalla ”2D”.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C053A7-1925-1EF8-057D-BB2C9C902263}"/>
              </a:ext>
            </a:extLst>
          </p:cNvPr>
          <p:cNvSpPr txBox="1"/>
          <p:nvPr/>
        </p:nvSpPr>
        <p:spPr>
          <a:xfrm flipH="1">
            <a:off x="8465429" y="5051003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Kuvat: Tuomas Rauta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C1DAD2E-04A8-E710-9362-D3A8C2241E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38"/>
          <a:stretch>
            <a:fillRect/>
          </a:stretch>
        </p:blipFill>
        <p:spPr>
          <a:xfrm>
            <a:off x="6096000" y="3163261"/>
            <a:ext cx="5261268" cy="177418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2C702D7-4A29-B25A-7CEB-899628DB45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3528" y="4252004"/>
            <a:ext cx="2585886" cy="1667215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D1C249A9-820E-EB88-F34A-334BE51E5772}"/>
              </a:ext>
            </a:extLst>
          </p:cNvPr>
          <p:cNvSpPr/>
          <p:nvPr/>
        </p:nvSpPr>
        <p:spPr>
          <a:xfrm>
            <a:off x="9267479" y="3370352"/>
            <a:ext cx="2442261" cy="691916"/>
          </a:xfrm>
          <a:prstGeom prst="ellipse">
            <a:avLst/>
          </a:prstGeom>
          <a:noFill/>
          <a:ln w="571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highlight>
                <a:srgbClr val="FFFF00"/>
              </a:highlight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3AA1499-6538-E7E5-2F38-E64ED3649240}"/>
              </a:ext>
            </a:extLst>
          </p:cNvPr>
          <p:cNvSpPr/>
          <p:nvPr/>
        </p:nvSpPr>
        <p:spPr>
          <a:xfrm rot="228695">
            <a:off x="7399560" y="5145986"/>
            <a:ext cx="755141" cy="719019"/>
          </a:xfrm>
          <a:prstGeom prst="ellipse">
            <a:avLst/>
          </a:prstGeom>
          <a:noFill/>
          <a:ln w="571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69482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B472F-4216-C78F-18EB-F06388094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CEC8822-CBE4-2F99-3ACC-6471EEE18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Tehtävä 3: kaupunkien 3D-mallit 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1928287A-5A45-8DB6-EE38-2F7A44C746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700213"/>
            <a:ext cx="10801350" cy="4321175"/>
          </a:xfrm>
        </p:spPr>
        <p:txBody>
          <a:bodyPr>
            <a:normAutofit/>
          </a:bodyPr>
          <a:lstStyle/>
          <a:p>
            <a:r>
              <a:rPr lang="fi-FI" dirty="0"/>
              <a:t>Haetaan samalla tavalla muut kohteet. Kirjoita osoite vasemman yläkulman hakukenttään. Mikä kohde on kyseessä? Tutki myös kohteen 3D-mallia.</a:t>
            </a:r>
          </a:p>
          <a:p>
            <a:pPr marL="1173163" lvl="2" indent="-457200">
              <a:buFont typeface="+mj-lt"/>
              <a:buAutoNum type="arabicPeriod" startAt="2"/>
            </a:pPr>
            <a:r>
              <a:rPr lang="fi-FI" sz="2400" b="1" dirty="0"/>
              <a:t>Linnankatu 80, Turku</a:t>
            </a:r>
          </a:p>
          <a:p>
            <a:pPr marL="1173163" lvl="2" indent="-457200">
              <a:buFont typeface="+mj-lt"/>
              <a:buAutoNum type="arabicPeriod" startAt="2"/>
            </a:pPr>
            <a:r>
              <a:rPr lang="fi-FI" sz="2400" b="1" dirty="0"/>
              <a:t>Hämeensilta, Tampere</a:t>
            </a:r>
          </a:p>
          <a:p>
            <a:pPr marL="1173163" lvl="2" indent="-457200">
              <a:buFont typeface="+mj-lt"/>
              <a:buAutoNum type="arabicPeriod" startAt="2"/>
            </a:pPr>
            <a:r>
              <a:rPr lang="fi-FI" sz="2400" b="1" dirty="0"/>
              <a:t>Hallituskatu 1a, Pori</a:t>
            </a:r>
          </a:p>
          <a:p>
            <a:pPr marL="1173163" lvl="2" indent="-457200">
              <a:buFont typeface="+mj-lt"/>
              <a:buAutoNum type="arabicPeriod" startAt="2"/>
            </a:pPr>
            <a:r>
              <a:rPr lang="fi-FI" sz="2400" b="1" dirty="0" err="1"/>
              <a:t>Puijontie</a:t>
            </a:r>
            <a:r>
              <a:rPr lang="fi-FI" sz="2400" b="1" dirty="0"/>
              <a:t> 135, Kuopio</a:t>
            </a:r>
          </a:p>
          <a:p>
            <a:pPr marL="1173163" lvl="2" indent="-457200">
              <a:buFont typeface="+mj-lt"/>
              <a:buAutoNum type="arabicPeriod" startAt="2"/>
            </a:pPr>
            <a:r>
              <a:rPr lang="fi-FI" sz="2400" b="1" dirty="0"/>
              <a:t>Kauppatori, Oulu</a:t>
            </a:r>
          </a:p>
          <a:p>
            <a:pPr marL="457200" lvl="0" indent="-457200">
              <a:buFont typeface="+mj-lt"/>
              <a:buAutoNum type="arabicPeriod" startAt="2"/>
            </a:pPr>
            <a:endParaRPr lang="fi-FI" b="1" dirty="0"/>
          </a:p>
          <a:p>
            <a:pPr marL="457200" lvl="0" indent="-457200">
              <a:buFont typeface="+mj-lt"/>
              <a:buAutoNum type="arabicPeriod" startAt="2"/>
            </a:pPr>
            <a:endParaRPr lang="fi-FI" dirty="0"/>
          </a:p>
          <a:p>
            <a:pPr marL="0" lvl="0" indent="0">
              <a:buNone/>
            </a:pPr>
            <a:endParaRPr lang="fi-FI" dirty="0"/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7991DD7-3FDE-2605-D8F2-AC1B6C753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27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DD027F5A-3457-EB86-A400-FF5E84E817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7" name="Footer Placeholder ">
            <a:extLst>
              <a:ext uri="{FF2B5EF4-FFF2-40B4-BE49-F238E27FC236}">
                <a16:creationId xmlns:a16="http://schemas.microsoft.com/office/drawing/2014/main" id="{F88E8B07-4781-E746-E4AE-DE05C0207016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4628AE8-512B-52C2-2240-3E273E0CBB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426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60410-951E-AE1D-706C-D880C0C92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4ABD1D3-94BA-6D4C-E5A2-703C93A3F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 dirty="0"/>
              <a:t>Työpajan koonti</a:t>
            </a:r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259A84A2-1841-8CB5-17A7-12B7544D5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>
                <a:cs typeface="Times New Roman" panose="02020603050405020304" pitchFamily="18" charset="0"/>
              </a:rPr>
              <a:t>Opitko jotain uutta?</a:t>
            </a:r>
            <a:r>
              <a:rPr lang="fi-FI" dirty="0"/>
              <a:t> Mitä uutta opit?  </a:t>
            </a:r>
          </a:p>
          <a:p>
            <a:r>
              <a:rPr lang="fi-FI" dirty="0"/>
              <a:t>Mikä oli mielenkiintoisinta tai hauskinta? Miksi?</a:t>
            </a:r>
          </a:p>
          <a:p>
            <a:r>
              <a:rPr lang="fi-FI" dirty="0"/>
              <a:t>Kiinnostaisiko sinua aikuisena työskennellä satelliittien parissa?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Tässä työpajassa tutustuttiin tietotekniikkaan ja satelliitteihin. </a:t>
            </a:r>
          </a:p>
          <a:p>
            <a:pPr marL="0" indent="0">
              <a:buNone/>
            </a:pPr>
            <a:r>
              <a:rPr lang="fi-FI" dirty="0"/>
              <a:t>Voitte halutessanne toteuttaa vastaavanlaiset työpajat myös aiheista ”Energiatekniikka – Polttoainetutkimus” sekä ”Taloustiede – oman budjetin hallinta”. </a:t>
            </a:r>
          </a:p>
          <a:p>
            <a:pPr marL="815975" lvl="1" indent="-457200"/>
            <a:endParaRPr lang="fi-FI" noProof="0" dirty="0"/>
          </a:p>
          <a:p>
            <a:pPr marL="358775" lvl="1" indent="0">
              <a:buNone/>
            </a:pPr>
            <a:endParaRPr lang="fi-FI" noProof="0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6157AE0-3A5A-9BBB-BE1C-EFD40569C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pPr/>
              <a:t>28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A0A238E6-6DF0-4AFE-D00C-176A974DF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6FF93-60CA-4A61-BDDA-697F55D4FF64}" type="datetime1">
              <a:rPr lang="fi-FI" smtClean="0"/>
              <a:pPr/>
              <a:t>21.9.2026</a:t>
            </a:fld>
            <a:endParaRPr lang="fi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D82DE3-BFEF-F942-7042-FB57B07705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0558" y="1491027"/>
            <a:ext cx="1361534" cy="14977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B3FF2E-F787-5E8A-9D23-AE7E4DFF6A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10" name="Footer Placeholder ">
            <a:extLst>
              <a:ext uri="{FF2B5EF4-FFF2-40B4-BE49-F238E27FC236}">
                <a16:creationId xmlns:a16="http://schemas.microsoft.com/office/drawing/2014/main" id="{470BDC42-33A5-2A4E-C24B-14B42597230D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21055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Vaasan yliopisto">
  <a:themeElements>
    <a:clrScheme name="Vaasa 2024">
      <a:dk1>
        <a:srgbClr val="000000"/>
      </a:dk1>
      <a:lt1>
        <a:srgbClr val="FFFFFF"/>
      </a:lt1>
      <a:dk2>
        <a:srgbClr val="003057"/>
      </a:dk2>
      <a:lt2>
        <a:srgbClr val="F3EFEF"/>
      </a:lt2>
      <a:accent1>
        <a:srgbClr val="FFD900"/>
      </a:accent1>
      <a:accent2>
        <a:srgbClr val="F6A500"/>
      </a:accent2>
      <a:accent3>
        <a:srgbClr val="E8E4E2"/>
      </a:accent3>
      <a:accent4>
        <a:srgbClr val="6BBBAE"/>
      </a:accent4>
      <a:accent5>
        <a:srgbClr val="00B5E2"/>
      </a:accent5>
      <a:accent6>
        <a:srgbClr val="003057"/>
      </a:accent6>
      <a:hlink>
        <a:srgbClr val="F6A500"/>
      </a:hlink>
      <a:folHlink>
        <a:srgbClr val="F6A500"/>
      </a:folHlink>
    </a:clrScheme>
    <a:fontScheme name="Vaasa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Vaasa_Presentation_2024_FI" id="{EA40D9D5-1FE3-D547-A020-0113641A0EA1}" vid="{F0F363C7-305E-E149-9283-7ABF5F357480}"/>
    </a:ext>
  </a:extLst>
</a:theme>
</file>

<file path=ppt/theme/theme2.xml><?xml version="1.0" encoding="utf-8"?>
<a:theme xmlns:a="http://schemas.openxmlformats.org/drawingml/2006/main" name="Office Theme">
  <a:themeElements>
    <a:clrScheme name="Vaasan yliopisto">
      <a:dk1>
        <a:srgbClr val="505050"/>
      </a:dk1>
      <a:lt1>
        <a:sysClr val="window" lastClr="FFFFFF"/>
      </a:lt1>
      <a:dk2>
        <a:srgbClr val="2D2D2D"/>
      </a:dk2>
      <a:lt2>
        <a:srgbClr val="E8E5E2"/>
      </a:lt2>
      <a:accent1>
        <a:srgbClr val="FFDA00"/>
      </a:accent1>
      <a:accent2>
        <a:srgbClr val="F2A900"/>
      </a:accent2>
      <a:accent3>
        <a:srgbClr val="D7D2CB"/>
      </a:accent3>
      <a:accent4>
        <a:srgbClr val="6BBBAE"/>
      </a:accent4>
      <a:accent5>
        <a:srgbClr val="00B5E2"/>
      </a:accent5>
      <a:accent6>
        <a:srgbClr val="003057"/>
      </a:accent6>
      <a:hlink>
        <a:srgbClr val="F2A900"/>
      </a:hlink>
      <a:folHlink>
        <a:srgbClr val="F2A900"/>
      </a:folHlink>
    </a:clrScheme>
    <a:fontScheme name="Vaasan Yliopisto">
      <a:majorFont>
        <a:latin typeface="Georgia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Vaasan yliopisto">
      <a:dk1>
        <a:srgbClr val="505050"/>
      </a:dk1>
      <a:lt1>
        <a:sysClr val="window" lastClr="FFFFFF"/>
      </a:lt1>
      <a:dk2>
        <a:srgbClr val="2D2D2D"/>
      </a:dk2>
      <a:lt2>
        <a:srgbClr val="E8E5E2"/>
      </a:lt2>
      <a:accent1>
        <a:srgbClr val="FFDA00"/>
      </a:accent1>
      <a:accent2>
        <a:srgbClr val="F2A900"/>
      </a:accent2>
      <a:accent3>
        <a:srgbClr val="D7D2CB"/>
      </a:accent3>
      <a:accent4>
        <a:srgbClr val="6BBBAE"/>
      </a:accent4>
      <a:accent5>
        <a:srgbClr val="00B5E2"/>
      </a:accent5>
      <a:accent6>
        <a:srgbClr val="003057"/>
      </a:accent6>
      <a:hlink>
        <a:srgbClr val="F2A900"/>
      </a:hlink>
      <a:folHlink>
        <a:srgbClr val="F2A900"/>
      </a:folHlink>
    </a:clrScheme>
    <a:fontScheme name="Vaasan Yliopisto">
      <a:majorFont>
        <a:latin typeface="Georgia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C255AA25BAEB4397D6442F11014C54" ma:contentTypeVersion="16" ma:contentTypeDescription="Create a new document." ma:contentTypeScope="" ma:versionID="f7cbad229a89f071910b8858d2a14106">
  <xsd:schema xmlns:xsd="http://www.w3.org/2001/XMLSchema" xmlns:xs="http://www.w3.org/2001/XMLSchema" xmlns:p="http://schemas.microsoft.com/office/2006/metadata/properties" xmlns:ns2="a4aeb4cd-cd70-44ad-b05e-d90b7774ef9e" xmlns:ns3="d339b90f-a39b-4d5f-a40d-1e7b160a3ee2" targetNamespace="http://schemas.microsoft.com/office/2006/metadata/properties" ma:root="true" ma:fieldsID="8c36666f479939e92b32fdd269ebacf5" ns2:_="" ns3:_="">
    <xsd:import namespace="a4aeb4cd-cd70-44ad-b05e-d90b7774ef9e"/>
    <xsd:import namespace="d339b90f-a39b-4d5f-a40d-1e7b160a3ee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aeb4cd-cd70-44ad-b05e-d90b7774ef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f8f71b74-46aa-44fc-826b-642322277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39b90f-a39b-4d5f-a40d-1e7b160a3ee2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e0f9d8d-5856-4796-a99b-9e4a2c54ff4a}" ma:internalName="TaxCatchAll" ma:showField="CatchAllData" ma:web="d339b90f-a39b-4d5f-a40d-1e7b160a3ee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4aeb4cd-cd70-44ad-b05e-d90b7774ef9e">
      <Terms xmlns="http://schemas.microsoft.com/office/infopath/2007/PartnerControls"/>
    </lcf76f155ced4ddcb4097134ff3c332f>
    <TaxCatchAll xmlns="d339b90f-a39b-4d5f-a40d-1e7b160a3ee2" xsi:nil="true"/>
  </documentManagement>
</p:properties>
</file>

<file path=customXml/itemProps1.xml><?xml version="1.0" encoding="utf-8"?>
<ds:datastoreItem xmlns:ds="http://schemas.openxmlformats.org/officeDocument/2006/customXml" ds:itemID="{3DCBF35A-EB64-41BF-B9E1-0A5413C0D8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aeb4cd-cd70-44ad-b05e-d90b7774ef9e"/>
    <ds:schemaRef ds:uri="d339b90f-a39b-4d5f-a40d-1e7b160a3e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8BCC6C2-0FF2-404F-A1CF-5910CCC2EF3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599F44E-5B44-4856-8C36-CEB9A80E110A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d339b90f-a39b-4d5f-a40d-1e7b160a3ee2"/>
    <ds:schemaRef ds:uri="http://purl.org/dc/elements/1.1/"/>
    <ds:schemaRef ds:uri="http://schemas.microsoft.com/office/2006/metadata/properties"/>
    <ds:schemaRef ds:uri="a4aeb4cd-cd70-44ad-b05e-d90b7774ef9e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Vaasan-yliopisto-PowerPoint-template-FI</Template>
  <TotalTime>3582</TotalTime>
  <Words>1752</Words>
  <Application>Microsoft Office PowerPoint</Application>
  <PresentationFormat>Widescreen</PresentationFormat>
  <Paragraphs>295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Calibri</vt:lpstr>
      <vt:lpstr>Georgia</vt:lpstr>
      <vt:lpstr>Times New Roman</vt:lpstr>
      <vt:lpstr>Wingdings 3</vt:lpstr>
      <vt:lpstr>Vaasan yliopisto</vt:lpstr>
      <vt:lpstr> Tiede tutuksi -työpaja: Tietotekniikka</vt:lpstr>
      <vt:lpstr>Heidi Kuusniemi: Satelliitit ja satelliittidatan hyödyntäminen </vt:lpstr>
      <vt:lpstr>Miten GPS toimii? </vt:lpstr>
      <vt:lpstr>Miten GPS toimii? </vt:lpstr>
      <vt:lpstr>Miten GPS toimii? </vt:lpstr>
      <vt:lpstr>Missä olemme Suomen kartalla?</vt:lpstr>
      <vt:lpstr>Missä olemme Suomen kartalla?</vt:lpstr>
      <vt:lpstr>Missä olemme Suomen kartalla?</vt:lpstr>
      <vt:lpstr>Missä olemme Suomen kartalla?</vt:lpstr>
      <vt:lpstr>Missä olemme Suomen kartalla?</vt:lpstr>
      <vt:lpstr>Missä olemme Suomen kartalla?</vt:lpstr>
      <vt:lpstr>Missä olemme Suomen kartalla?</vt:lpstr>
      <vt:lpstr>Missä olemme Suomen kartalla?</vt:lpstr>
      <vt:lpstr>Missä olemme Suomen kartalla?</vt:lpstr>
      <vt:lpstr>Missä olemme Suomen kartalla? </vt:lpstr>
      <vt:lpstr>Missä olemme Suomen kartalla? </vt:lpstr>
      <vt:lpstr>Missä olemme Suomen kartalla? </vt:lpstr>
      <vt:lpstr>Google Earth</vt:lpstr>
      <vt:lpstr>Tehtävä 1. Vaasan yliopiston kampus</vt:lpstr>
      <vt:lpstr>Tehtävä 1. Vaasan yliopiston kampus</vt:lpstr>
      <vt:lpstr>Tehtävä 1. Vaasan yliopiston kampus</vt:lpstr>
      <vt:lpstr>Tehtävä 1. Vaasan yliopiston kampus</vt:lpstr>
      <vt:lpstr>Tehtävä 1. Vaasan yliopiston kampus</vt:lpstr>
      <vt:lpstr>Tehtävä 2: oma koti tai koulu</vt:lpstr>
      <vt:lpstr>Tehtävä 3: kaupunkien 3D-mallit </vt:lpstr>
      <vt:lpstr>Tehtävä 3: kaupunkien 3D-mallit </vt:lpstr>
      <vt:lpstr>Tehtävä 3: kaupunkien 3D-mallit </vt:lpstr>
      <vt:lpstr>Työpajan koonti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Outi Kaarela</dc:creator>
  <cp:keywords/>
  <dc:description/>
  <cp:lastModifiedBy>Saara Lehto</cp:lastModifiedBy>
  <cp:revision>102</cp:revision>
  <dcterms:created xsi:type="dcterms:W3CDTF">2025-04-07T11:50:44Z</dcterms:created>
  <dcterms:modified xsi:type="dcterms:W3CDTF">2026-09-21T08:33:58Z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0x0101006BC255AA25BAEB4397D6442F11014C54</vt:lpwstr>
  </property>
  <property fmtid="{D5CDD505-2E9C-101B-9397-08002B2CF9AE}" pid="3" name="MSIP_Label_b7e0bcbd-8e50-4f2c-a144-80b90fb0627b_Enabled">
    <vt:lpwstr>true</vt:lpwstr>
  </property>
  <property fmtid="{D5CDD505-2E9C-101B-9397-08002B2CF9AE}" pid="4" name="MSIP_Label_b7e0bcbd-8e50-4f2c-a144-80b90fb0627b_SetDate">
    <vt:lpwstr>2026-09-21T07:57:35Z</vt:lpwstr>
  </property>
  <property fmtid="{D5CDD505-2E9C-101B-9397-08002B2CF9AE}" pid="5" name="MSIP_Label_b7e0bcbd-8e50-4f2c-a144-80b90fb0627b_Method">
    <vt:lpwstr>Privileged</vt:lpwstr>
  </property>
  <property fmtid="{D5CDD505-2E9C-101B-9397-08002B2CF9AE}" pid="6" name="MSIP_Label_b7e0bcbd-8e50-4f2c-a144-80b90fb0627b_Name">
    <vt:lpwstr>98eedc09-d1d8-4a43-9532-8a1f1a2bd905</vt:lpwstr>
  </property>
  <property fmtid="{D5CDD505-2E9C-101B-9397-08002B2CF9AE}" pid="7" name="MSIP_Label_b7e0bcbd-8e50-4f2c-a144-80b90fb0627b_SiteId">
    <vt:lpwstr>f0c6a041-90a2-4a87-8c82-4c8c17312ba2</vt:lpwstr>
  </property>
  <property fmtid="{D5CDD505-2E9C-101B-9397-08002B2CF9AE}" pid="8" name="MSIP_Label_b7e0bcbd-8e50-4f2c-a144-80b90fb0627b_ActionId">
    <vt:lpwstr>c4f4ffdd-6315-4cda-99e1-daabd574acd0</vt:lpwstr>
  </property>
  <property fmtid="{D5CDD505-2E9C-101B-9397-08002B2CF9AE}" pid="9" name="MSIP_Label_b7e0bcbd-8e50-4f2c-a144-80b90fb0627b_ContentBits">
    <vt:lpwstr>0</vt:lpwstr>
  </property>
  <property fmtid="{D5CDD505-2E9C-101B-9397-08002B2CF9AE}" pid="10" name="MSIP_Label_b7e0bcbd-8e50-4f2c-a144-80b90fb0627b_Tag">
    <vt:lpwstr>10, 0, 1, 1</vt:lpwstr>
  </property>
</Properties>
</file>