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04" r:id="rId1"/>
  </p:sldMasterIdLst>
  <p:notesMasterIdLst>
    <p:notesMasterId r:id="rId17"/>
  </p:notesMasterIdLst>
  <p:sldIdLst>
    <p:sldId id="258" r:id="rId2"/>
    <p:sldId id="280" r:id="rId3"/>
    <p:sldId id="266" r:id="rId4"/>
    <p:sldId id="281" r:id="rId5"/>
    <p:sldId id="282" r:id="rId6"/>
    <p:sldId id="283" r:id="rId7"/>
    <p:sldId id="284" r:id="rId8"/>
    <p:sldId id="285" r:id="rId9"/>
    <p:sldId id="270" r:id="rId10"/>
    <p:sldId id="278" r:id="rId11"/>
    <p:sldId id="288" r:id="rId12"/>
    <p:sldId id="289" r:id="rId13"/>
    <p:sldId id="290" r:id="rId14"/>
    <p:sldId id="291" r:id="rId15"/>
    <p:sldId id="292"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orient="horz" pos="1389" userDrawn="1">
          <p15:clr>
            <a:srgbClr val="A4A3A4"/>
          </p15:clr>
        </p15:guide>
        <p15:guide id="7" orient="horz" pos="346">
          <p15:clr>
            <a:srgbClr val="A4A3A4"/>
          </p15:clr>
        </p15:guide>
        <p15:guide id="8" orient="horz" pos="3702" userDrawn="1">
          <p15:clr>
            <a:srgbClr val="A4A3A4"/>
          </p15:clr>
        </p15:guide>
        <p15:guide id="12" pos="3840" userDrawn="1">
          <p15:clr>
            <a:srgbClr val="A4A3A4"/>
          </p15:clr>
        </p15:guide>
        <p15:guide id="14" pos="7423" userDrawn="1">
          <p15:clr>
            <a:srgbClr val="A4A3A4"/>
          </p15:clr>
        </p15:guide>
        <p15:guide id="15" pos="642" userDrawn="1">
          <p15:clr>
            <a:srgbClr val="A4A3A4"/>
          </p15:clr>
        </p15:guide>
        <p15:guide id="16" pos="6516">
          <p15:clr>
            <a:srgbClr val="A4A3A4"/>
          </p15:clr>
        </p15:guide>
        <p15:guide id="17" orient="horz" pos="19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807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83"/>
    <p:restoredTop sz="86422"/>
  </p:normalViewPr>
  <p:slideViewPr>
    <p:cSldViewPr>
      <p:cViewPr varScale="1">
        <p:scale>
          <a:sx n="96" d="100"/>
          <a:sy n="96" d="100"/>
        </p:scale>
        <p:origin x="96" y="150"/>
      </p:cViewPr>
      <p:guideLst>
        <p:guide orient="horz" pos="2160"/>
        <p:guide orient="horz" pos="1389"/>
        <p:guide orient="horz" pos="346"/>
        <p:guide orient="horz" pos="3702"/>
        <p:guide pos="3840"/>
        <p:guide pos="7423"/>
        <p:guide pos="642"/>
        <p:guide pos="6516"/>
        <p:guide orient="horz" pos="1933"/>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F0FE4F-5CD8-444F-AEB4-246ABF9C4B1C}" type="datetimeFigureOut">
              <a:rPr lang="fi-FI" smtClean="0"/>
              <a:t>26.5.2021</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1B5795-7BEF-0549-B46B-18B586FEC7D6}" type="slidenum">
              <a:rPr lang="fi-FI" smtClean="0"/>
              <a:t>‹#›</a:t>
            </a:fld>
            <a:endParaRPr lang="fi-FI"/>
          </a:p>
        </p:txBody>
      </p:sp>
    </p:spTree>
    <p:extLst>
      <p:ext uri="{BB962C8B-B14F-4D97-AF65-F5344CB8AC3E}">
        <p14:creationId xmlns:p14="http://schemas.microsoft.com/office/powerpoint/2010/main" val="941332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0DE9DE18-B352-4743-9ABF-791BBD14294F}"/>
              </a:ext>
            </a:extLst>
          </p:cNvPr>
          <p:cNvSpPr>
            <a:spLocks noGrp="1"/>
          </p:cNvSpPr>
          <p:nvPr>
            <p:ph type="body" idx="10"/>
          </p:nvPr>
        </p:nvSpPr>
        <p:spPr>
          <a:xfrm>
            <a:off x="1416050" y="5013176"/>
            <a:ext cx="9359900" cy="613400"/>
          </a:xfrm>
          <a:effectLst/>
        </p:spPr>
        <p:txBody>
          <a:bodyPr wrap="square" anchor="b">
            <a:noAutofit/>
          </a:bodyPr>
          <a:lstStyle>
            <a:lvl1pPr marL="0" indent="0" algn="ctr">
              <a:lnSpc>
                <a:spcPct val="100000"/>
              </a:lnSpc>
              <a:buNone/>
              <a:defRPr sz="2000" b="1" cap="all" spc="200" baseline="0">
                <a:solidFill>
                  <a:schemeClr val="bg2"/>
                </a:solidFill>
                <a:effectLst>
                  <a:outerShdw blurRad="50800" dist="38100" algn="l" rotWithShape="0">
                    <a:prstClr val="black">
                      <a:alpha val="40000"/>
                    </a:prstClr>
                  </a:outerShdw>
                </a:effectLs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Title 1">
            <a:extLst>
              <a:ext uri="{FF2B5EF4-FFF2-40B4-BE49-F238E27FC236}">
                <a16:creationId xmlns:a16="http://schemas.microsoft.com/office/drawing/2014/main" id="{82F6E10A-69E0-0D46-8D43-3DBF34718AFF}"/>
              </a:ext>
            </a:extLst>
          </p:cNvPr>
          <p:cNvSpPr>
            <a:spLocks noGrp="1"/>
          </p:cNvSpPr>
          <p:nvPr>
            <p:ph type="title"/>
          </p:nvPr>
        </p:nvSpPr>
        <p:spPr>
          <a:xfrm>
            <a:off x="1415480" y="3586695"/>
            <a:ext cx="9357572" cy="1355194"/>
          </a:xfrm>
          <a:effectLst/>
        </p:spPr>
        <p:txBody>
          <a:bodyPr anchor="b">
            <a:normAutofit/>
          </a:bodyPr>
          <a:lstStyle>
            <a:lvl1pPr algn="ctr">
              <a:defRPr sz="4000" b="1" i="0" cap="all" spc="800" baseline="0">
                <a:solidFill>
                  <a:schemeClr val="bg2"/>
                </a:solidFill>
                <a:effectLst>
                  <a:outerShdw blurRad="50800" dist="38100" algn="l" rotWithShape="0">
                    <a:prstClr val="black">
                      <a:alpha val="40000"/>
                    </a:prstClr>
                  </a:outerShdw>
                </a:effectLst>
                <a:latin typeface="+mj-lt"/>
              </a:defRPr>
            </a:lvl1pPr>
          </a:lstStyle>
          <a:p>
            <a:r>
              <a:rPr lang="en-US" smtClean="0"/>
              <a:t>Click to edit Master title style</a:t>
            </a:r>
            <a:endParaRPr lang="en-US" dirty="0"/>
          </a:p>
        </p:txBody>
      </p:sp>
      <p:sp>
        <p:nvSpPr>
          <p:cNvPr id="8" name="Isosceles Triangle 9"/>
          <p:cNvSpPr>
            <a:spLocks noChangeAspect="1"/>
          </p:cNvSpPr>
          <p:nvPr userDrawn="1"/>
        </p:nvSpPr>
        <p:spPr>
          <a:xfrm>
            <a:off x="5735972" y="5769260"/>
            <a:ext cx="720056" cy="108000"/>
          </a:xfrm>
          <a:custGeom>
            <a:avLst/>
            <a:gdLst/>
            <a:ahLst/>
            <a:cxnLst/>
            <a:rect l="l" t="t" r="r" b="b"/>
            <a:pathLst>
              <a:path w="720056" h="108000">
                <a:moveTo>
                  <a:pt x="612056" y="0"/>
                </a:moveTo>
                <a:lnTo>
                  <a:pt x="720056" y="108000"/>
                </a:lnTo>
                <a:lnTo>
                  <a:pt x="504056" y="108000"/>
                </a:lnTo>
                <a:close/>
                <a:moveTo>
                  <a:pt x="360028" y="0"/>
                </a:moveTo>
                <a:lnTo>
                  <a:pt x="468028" y="108000"/>
                </a:lnTo>
                <a:lnTo>
                  <a:pt x="252028" y="108000"/>
                </a:lnTo>
                <a:close/>
                <a:moveTo>
                  <a:pt x="108000" y="0"/>
                </a:moveTo>
                <a:lnTo>
                  <a:pt x="216000" y="108000"/>
                </a:lnTo>
                <a:lnTo>
                  <a:pt x="0" y="10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25629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911225" y="2780928"/>
            <a:ext cx="4533669" cy="3095997"/>
          </a:xfrm>
        </p:spPr>
        <p:txBody>
          <a:bodyPr wrap="square"/>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07969" y="2205038"/>
            <a:ext cx="4536182" cy="575890"/>
          </a:xfrm>
        </p:spPr>
        <p:txBody>
          <a:bodyPr wrap="square" anchor="t" anchorCtr="0">
            <a:noAutofit/>
          </a:bodyPr>
          <a:lstStyle>
            <a:lvl1pPr marL="0" indent="0">
              <a:lnSpc>
                <a:spcPct val="100000"/>
              </a:lnSpc>
              <a:buNone/>
              <a:defRPr lang="en-US" sz="1600" b="1" i="0" kern="1200" cap="all" spc="200" baseline="0" dirty="0" smtClean="0">
                <a:solidFill>
                  <a:schemeClr val="tx2">
                    <a:lumMod val="75000"/>
                    <a:lumOff val="25000"/>
                  </a:schemeClr>
                </a:solidFill>
                <a:latin typeface="+mn-lt"/>
                <a:ea typeface="+mn-ea"/>
                <a:cs typeface="+mn-cs"/>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7969" y="2780928"/>
            <a:ext cx="4536182" cy="3095997"/>
          </a:xfrm>
        </p:spPr>
        <p:txBody>
          <a:bodyPr wrap="square"/>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ext Placeholder 4">
            <a:extLst>
              <a:ext uri="{FF2B5EF4-FFF2-40B4-BE49-F238E27FC236}">
                <a16:creationId xmlns:a16="http://schemas.microsoft.com/office/drawing/2014/main" id="{B9150E04-12F9-D342-A478-C65DAE0BF0DD}"/>
              </a:ext>
            </a:extLst>
          </p:cNvPr>
          <p:cNvSpPr>
            <a:spLocks noGrp="1"/>
          </p:cNvSpPr>
          <p:nvPr>
            <p:ph type="body" sz="quarter" idx="13"/>
          </p:nvPr>
        </p:nvSpPr>
        <p:spPr>
          <a:xfrm>
            <a:off x="911225" y="2205038"/>
            <a:ext cx="4533669" cy="575890"/>
          </a:xfrm>
        </p:spPr>
        <p:txBody>
          <a:bodyPr wrap="square" anchor="t" anchorCtr="0">
            <a:noAutofit/>
          </a:bodyPr>
          <a:lstStyle>
            <a:lvl1pPr marL="0" indent="0">
              <a:lnSpc>
                <a:spcPct val="100000"/>
              </a:lnSpc>
              <a:buNone/>
              <a:defRPr lang="en-US" sz="1600" b="1" i="0" kern="1200" cap="all" spc="200" baseline="0" dirty="0" smtClean="0">
                <a:solidFill>
                  <a:schemeClr val="tx2">
                    <a:lumMod val="75000"/>
                    <a:lumOff val="25000"/>
                  </a:schemeClr>
                </a:solidFill>
                <a:latin typeface="+mn-lt"/>
                <a:ea typeface="+mn-ea"/>
                <a:cs typeface="+mn-cs"/>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 name="Date Placeholder 2">
            <a:extLst>
              <a:ext uri="{FF2B5EF4-FFF2-40B4-BE49-F238E27FC236}">
                <a16:creationId xmlns:a16="http://schemas.microsoft.com/office/drawing/2014/main" id="{0D867475-C36C-EB46-8E19-5601D38F9219}"/>
              </a:ext>
            </a:extLst>
          </p:cNvPr>
          <p:cNvSpPr>
            <a:spLocks noGrp="1"/>
          </p:cNvSpPr>
          <p:nvPr>
            <p:ph type="dt" sz="half" idx="14"/>
          </p:nvPr>
        </p:nvSpPr>
        <p:spPr/>
        <p:txBody>
          <a:bodyPr/>
          <a:lstStyle/>
          <a:p>
            <a:fld id="{73B78BB8-532D-5A4A-BA50-3555A63BCBA6}" type="datetime1">
              <a:rPr lang="fi-FI" smtClean="0"/>
              <a:t>26.5.2021</a:t>
            </a:fld>
            <a:endParaRPr lang="fi-FI" dirty="0"/>
          </a:p>
        </p:txBody>
      </p:sp>
      <p:sp>
        <p:nvSpPr>
          <p:cNvPr id="7" name="Footer Placeholder 6">
            <a:extLst>
              <a:ext uri="{FF2B5EF4-FFF2-40B4-BE49-F238E27FC236}">
                <a16:creationId xmlns:a16="http://schemas.microsoft.com/office/drawing/2014/main" id="{96C24999-1DD5-B54B-BB02-D868523318B4}"/>
              </a:ext>
            </a:extLst>
          </p:cNvPr>
          <p:cNvSpPr>
            <a:spLocks noGrp="1"/>
          </p:cNvSpPr>
          <p:nvPr>
            <p:ph type="ftr" sz="quarter" idx="15"/>
          </p:nvPr>
        </p:nvSpPr>
        <p:spPr/>
        <p:txBody>
          <a:bodyPr/>
          <a:lstStyle/>
          <a:p>
            <a:r>
              <a:rPr lang="fi-FI"/>
              <a:t>Vaihda oma nimi</a:t>
            </a:r>
          </a:p>
        </p:txBody>
      </p:sp>
      <p:sp>
        <p:nvSpPr>
          <p:cNvPr id="8" name="Slide Number Placeholder 7">
            <a:extLst>
              <a:ext uri="{FF2B5EF4-FFF2-40B4-BE49-F238E27FC236}">
                <a16:creationId xmlns:a16="http://schemas.microsoft.com/office/drawing/2014/main" id="{BA007F21-7BB2-224F-A28F-961F4E67B47F}"/>
              </a:ext>
            </a:extLst>
          </p:cNvPr>
          <p:cNvSpPr>
            <a:spLocks noGrp="1"/>
          </p:cNvSpPr>
          <p:nvPr>
            <p:ph type="sldNum" sz="quarter" idx="16"/>
          </p:nvPr>
        </p:nvSpPr>
        <p:spPr/>
        <p:txBody>
          <a:bodyPr/>
          <a:lstStyle/>
          <a:p>
            <a:fld id="{88EE369A-AF99-8045-B3F2-B7C831FDB65B}" type="slidenum">
              <a:rPr lang="fi-FI" smtClean="0"/>
              <a:t>‹#›</a:t>
            </a:fld>
            <a:endParaRPr lang="fi-FI"/>
          </a:p>
        </p:txBody>
      </p:sp>
      <p:sp>
        <p:nvSpPr>
          <p:cNvPr id="9" name="Title 8"/>
          <p:cNvSpPr>
            <a:spLocks noGrp="1"/>
          </p:cNvSpPr>
          <p:nvPr>
            <p:ph type="title"/>
          </p:nvPr>
        </p:nvSpPr>
        <p:spPr/>
        <p:txBody>
          <a:bodyPr/>
          <a:lstStyle/>
          <a:p>
            <a:r>
              <a:rPr lang="en-US" smtClean="0"/>
              <a:t>Click to edit Master title style</a:t>
            </a:r>
            <a:endParaRPr lang="en-GB"/>
          </a:p>
        </p:txBody>
      </p:sp>
      <p:sp>
        <p:nvSpPr>
          <p:cNvPr id="11" name="Isosceles Triangle 9"/>
          <p:cNvSpPr>
            <a:spLocks noChangeAspect="1"/>
          </p:cNvSpPr>
          <p:nvPr userDrawn="1"/>
        </p:nvSpPr>
        <p:spPr>
          <a:xfrm>
            <a:off x="1019436" y="1808820"/>
            <a:ext cx="720056" cy="108000"/>
          </a:xfrm>
          <a:custGeom>
            <a:avLst/>
            <a:gdLst/>
            <a:ahLst/>
            <a:cxnLst/>
            <a:rect l="l" t="t" r="r" b="b"/>
            <a:pathLst>
              <a:path w="720056" h="108000">
                <a:moveTo>
                  <a:pt x="612056" y="0"/>
                </a:moveTo>
                <a:lnTo>
                  <a:pt x="720056" y="108000"/>
                </a:lnTo>
                <a:lnTo>
                  <a:pt x="504056" y="108000"/>
                </a:lnTo>
                <a:close/>
                <a:moveTo>
                  <a:pt x="360028" y="0"/>
                </a:moveTo>
                <a:lnTo>
                  <a:pt x="468028" y="108000"/>
                </a:lnTo>
                <a:lnTo>
                  <a:pt x="252028" y="108000"/>
                </a:lnTo>
                <a:close/>
                <a:moveTo>
                  <a:pt x="108000" y="0"/>
                </a:moveTo>
                <a:lnTo>
                  <a:pt x="216000" y="108000"/>
                </a:lnTo>
                <a:lnTo>
                  <a:pt x="0" y="10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4941528"/>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1225" y="2205038"/>
            <a:ext cx="4536703" cy="3671887"/>
          </a:xfrm>
        </p:spPr>
        <p:txBody>
          <a:bodyPr wrap="square"/>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id="{3B433023-73A4-9F4D-B40D-AD3A411132C3}"/>
              </a:ext>
            </a:extLst>
          </p:cNvPr>
          <p:cNvSpPr>
            <a:spLocks noGrp="1"/>
          </p:cNvSpPr>
          <p:nvPr>
            <p:ph type="dt" sz="half" idx="12"/>
          </p:nvPr>
        </p:nvSpPr>
        <p:spPr/>
        <p:txBody>
          <a:bodyPr/>
          <a:lstStyle/>
          <a:p>
            <a:fld id="{EBA8A5A2-785A-8C41-A487-277F571FBC37}" type="datetime1">
              <a:rPr lang="fi-FI" smtClean="0"/>
              <a:t>26.5.2021</a:t>
            </a:fld>
            <a:endParaRPr lang="fi-FI" dirty="0"/>
          </a:p>
        </p:txBody>
      </p:sp>
      <p:sp>
        <p:nvSpPr>
          <p:cNvPr id="5" name="Footer Placeholder 4">
            <a:extLst>
              <a:ext uri="{FF2B5EF4-FFF2-40B4-BE49-F238E27FC236}">
                <a16:creationId xmlns:a16="http://schemas.microsoft.com/office/drawing/2014/main" id="{CAE2CF1C-B978-AE45-8577-56977E4742B7}"/>
              </a:ext>
            </a:extLst>
          </p:cNvPr>
          <p:cNvSpPr>
            <a:spLocks noGrp="1"/>
          </p:cNvSpPr>
          <p:nvPr>
            <p:ph type="ftr" sz="quarter" idx="13"/>
          </p:nvPr>
        </p:nvSpPr>
        <p:spPr/>
        <p:txBody>
          <a:bodyPr/>
          <a:lstStyle/>
          <a:p>
            <a:r>
              <a:rPr lang="fi-FI"/>
              <a:t>Vaihda oma nimi</a:t>
            </a:r>
          </a:p>
        </p:txBody>
      </p:sp>
      <p:sp>
        <p:nvSpPr>
          <p:cNvPr id="6" name="Slide Number Placeholder 5">
            <a:extLst>
              <a:ext uri="{FF2B5EF4-FFF2-40B4-BE49-F238E27FC236}">
                <a16:creationId xmlns:a16="http://schemas.microsoft.com/office/drawing/2014/main" id="{AAF6EE1D-8895-5340-8DA5-6C5EE40A65BC}"/>
              </a:ext>
            </a:extLst>
          </p:cNvPr>
          <p:cNvSpPr>
            <a:spLocks noGrp="1"/>
          </p:cNvSpPr>
          <p:nvPr>
            <p:ph type="sldNum" sz="quarter" idx="14"/>
          </p:nvPr>
        </p:nvSpPr>
        <p:spPr/>
        <p:txBody>
          <a:bodyPr/>
          <a:lstStyle/>
          <a:p>
            <a:fld id="{88EE369A-AF99-8045-B3F2-B7C831FDB65B}" type="slidenum">
              <a:rPr lang="fi-FI" smtClean="0"/>
              <a:t>‹#›</a:t>
            </a:fld>
            <a:endParaRPr lang="fi-FI"/>
          </a:p>
        </p:txBody>
      </p:sp>
      <p:sp>
        <p:nvSpPr>
          <p:cNvPr id="27" name="Picture Placeholder 7"/>
          <p:cNvSpPr>
            <a:spLocks noGrp="1"/>
          </p:cNvSpPr>
          <p:nvPr>
            <p:ph type="pic" sz="quarter" idx="15"/>
          </p:nvPr>
        </p:nvSpPr>
        <p:spPr>
          <a:xfrm>
            <a:off x="5808663" y="2205038"/>
            <a:ext cx="4535487" cy="3671887"/>
          </a:xfrm>
        </p:spPr>
        <p:txBody>
          <a:bodyPr/>
          <a:lstStyle>
            <a:lvl1pPr marL="0" indent="0">
              <a:buFontTx/>
              <a:buNone/>
              <a:defRPr sz="1600"/>
            </a:lvl1pPr>
          </a:lstStyle>
          <a:p>
            <a:r>
              <a:rPr lang="en-US" smtClean="0"/>
              <a:t>Click icon to add picture</a:t>
            </a:r>
            <a:endParaRPr lang="en-GB"/>
          </a:p>
        </p:txBody>
      </p:sp>
      <p:sp>
        <p:nvSpPr>
          <p:cNvPr id="9" name="Isosceles Triangle 9"/>
          <p:cNvSpPr>
            <a:spLocks noChangeAspect="1"/>
          </p:cNvSpPr>
          <p:nvPr userDrawn="1"/>
        </p:nvSpPr>
        <p:spPr>
          <a:xfrm>
            <a:off x="1019436" y="1808820"/>
            <a:ext cx="720056" cy="108000"/>
          </a:xfrm>
          <a:custGeom>
            <a:avLst/>
            <a:gdLst/>
            <a:ahLst/>
            <a:cxnLst/>
            <a:rect l="l" t="t" r="r" b="b"/>
            <a:pathLst>
              <a:path w="720056" h="108000">
                <a:moveTo>
                  <a:pt x="612056" y="0"/>
                </a:moveTo>
                <a:lnTo>
                  <a:pt x="720056" y="108000"/>
                </a:lnTo>
                <a:lnTo>
                  <a:pt x="504056" y="108000"/>
                </a:lnTo>
                <a:close/>
                <a:moveTo>
                  <a:pt x="360028" y="0"/>
                </a:moveTo>
                <a:lnTo>
                  <a:pt x="468028" y="108000"/>
                </a:lnTo>
                <a:lnTo>
                  <a:pt x="252028" y="108000"/>
                </a:lnTo>
                <a:close/>
                <a:moveTo>
                  <a:pt x="108000" y="0"/>
                </a:moveTo>
                <a:lnTo>
                  <a:pt x="216000" y="108000"/>
                </a:lnTo>
                <a:lnTo>
                  <a:pt x="0" y="10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399093"/>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a:extLst>
              <a:ext uri="{FF2B5EF4-FFF2-40B4-BE49-F238E27FC236}">
                <a16:creationId xmlns:a16="http://schemas.microsoft.com/office/drawing/2014/main" id="{05F00E23-CB70-6844-8876-BC70A54A8E4D}"/>
              </a:ext>
            </a:extLst>
          </p:cNvPr>
          <p:cNvSpPr>
            <a:spLocks noGrp="1"/>
          </p:cNvSpPr>
          <p:nvPr>
            <p:ph type="dt" sz="half" idx="10"/>
          </p:nvPr>
        </p:nvSpPr>
        <p:spPr/>
        <p:txBody>
          <a:bodyPr/>
          <a:lstStyle/>
          <a:p>
            <a:fld id="{6B3B9F9F-C82B-F04B-86B0-125624ECDDDC}" type="datetime1">
              <a:rPr lang="fi-FI" smtClean="0"/>
              <a:t>26.5.2021</a:t>
            </a:fld>
            <a:endParaRPr lang="fi-FI" dirty="0"/>
          </a:p>
        </p:txBody>
      </p:sp>
      <p:sp>
        <p:nvSpPr>
          <p:cNvPr id="4" name="Footer Placeholder 3">
            <a:extLst>
              <a:ext uri="{FF2B5EF4-FFF2-40B4-BE49-F238E27FC236}">
                <a16:creationId xmlns:a16="http://schemas.microsoft.com/office/drawing/2014/main" id="{C02C4584-9231-F544-BBC3-324821885BB3}"/>
              </a:ext>
            </a:extLst>
          </p:cNvPr>
          <p:cNvSpPr>
            <a:spLocks noGrp="1"/>
          </p:cNvSpPr>
          <p:nvPr>
            <p:ph type="ftr" sz="quarter" idx="11"/>
          </p:nvPr>
        </p:nvSpPr>
        <p:spPr/>
        <p:txBody>
          <a:bodyPr/>
          <a:lstStyle/>
          <a:p>
            <a:r>
              <a:rPr lang="fi-FI"/>
              <a:t>Vaihda oma nimi</a:t>
            </a:r>
          </a:p>
        </p:txBody>
      </p:sp>
      <p:sp>
        <p:nvSpPr>
          <p:cNvPr id="5" name="Slide Number Placeholder 4">
            <a:extLst>
              <a:ext uri="{FF2B5EF4-FFF2-40B4-BE49-F238E27FC236}">
                <a16:creationId xmlns:a16="http://schemas.microsoft.com/office/drawing/2014/main" id="{2069E9D7-C447-9F40-AFC9-9A067A43EF99}"/>
              </a:ext>
            </a:extLst>
          </p:cNvPr>
          <p:cNvSpPr>
            <a:spLocks noGrp="1"/>
          </p:cNvSpPr>
          <p:nvPr>
            <p:ph type="sldNum" sz="quarter" idx="12"/>
          </p:nvPr>
        </p:nvSpPr>
        <p:spPr/>
        <p:txBody>
          <a:bodyPr/>
          <a:lstStyle/>
          <a:p>
            <a:fld id="{88EE369A-AF99-8045-B3F2-B7C831FDB65B}" type="slidenum">
              <a:rPr lang="fi-FI" smtClean="0"/>
              <a:t>‹#›</a:t>
            </a:fld>
            <a:endParaRPr lang="fi-FI"/>
          </a:p>
        </p:txBody>
      </p:sp>
      <p:sp>
        <p:nvSpPr>
          <p:cNvPr id="7" name="Isosceles Triangle 9"/>
          <p:cNvSpPr>
            <a:spLocks noChangeAspect="1"/>
          </p:cNvSpPr>
          <p:nvPr userDrawn="1"/>
        </p:nvSpPr>
        <p:spPr>
          <a:xfrm>
            <a:off x="1019436" y="1808820"/>
            <a:ext cx="720056" cy="108000"/>
          </a:xfrm>
          <a:custGeom>
            <a:avLst/>
            <a:gdLst/>
            <a:ahLst/>
            <a:cxnLst/>
            <a:rect l="l" t="t" r="r" b="b"/>
            <a:pathLst>
              <a:path w="720056" h="108000">
                <a:moveTo>
                  <a:pt x="612056" y="0"/>
                </a:moveTo>
                <a:lnTo>
                  <a:pt x="720056" y="108000"/>
                </a:lnTo>
                <a:lnTo>
                  <a:pt x="504056" y="108000"/>
                </a:lnTo>
                <a:close/>
                <a:moveTo>
                  <a:pt x="360028" y="0"/>
                </a:moveTo>
                <a:lnTo>
                  <a:pt x="468028" y="108000"/>
                </a:lnTo>
                <a:lnTo>
                  <a:pt x="252028" y="108000"/>
                </a:lnTo>
                <a:close/>
                <a:moveTo>
                  <a:pt x="108000" y="0"/>
                </a:moveTo>
                <a:lnTo>
                  <a:pt x="216000" y="108000"/>
                </a:lnTo>
                <a:lnTo>
                  <a:pt x="0" y="10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1319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8A2A93-0B04-5D48-8096-D16F672A2EBB}"/>
              </a:ext>
            </a:extLst>
          </p:cNvPr>
          <p:cNvSpPr>
            <a:spLocks noGrp="1"/>
          </p:cNvSpPr>
          <p:nvPr>
            <p:ph type="dt" sz="half" idx="10"/>
          </p:nvPr>
        </p:nvSpPr>
        <p:spPr/>
        <p:txBody>
          <a:bodyPr/>
          <a:lstStyle/>
          <a:p>
            <a:fld id="{C0441839-3098-7B48-8F77-6D58B98684AD}" type="datetime1">
              <a:rPr lang="fi-FI" smtClean="0"/>
              <a:t>26.5.2021</a:t>
            </a:fld>
            <a:endParaRPr lang="fi-FI" dirty="0"/>
          </a:p>
        </p:txBody>
      </p:sp>
      <p:sp>
        <p:nvSpPr>
          <p:cNvPr id="3" name="Footer Placeholder 2">
            <a:extLst>
              <a:ext uri="{FF2B5EF4-FFF2-40B4-BE49-F238E27FC236}">
                <a16:creationId xmlns:a16="http://schemas.microsoft.com/office/drawing/2014/main" id="{7980C359-B5D3-E145-81F4-60F2653679C2}"/>
              </a:ext>
            </a:extLst>
          </p:cNvPr>
          <p:cNvSpPr>
            <a:spLocks noGrp="1"/>
          </p:cNvSpPr>
          <p:nvPr>
            <p:ph type="ftr" sz="quarter" idx="11"/>
          </p:nvPr>
        </p:nvSpPr>
        <p:spPr/>
        <p:txBody>
          <a:bodyPr/>
          <a:lstStyle/>
          <a:p>
            <a:r>
              <a:rPr lang="fi-FI"/>
              <a:t>Vaihda oma nimi</a:t>
            </a:r>
          </a:p>
        </p:txBody>
      </p:sp>
      <p:sp>
        <p:nvSpPr>
          <p:cNvPr id="4" name="Slide Number Placeholder 3">
            <a:extLst>
              <a:ext uri="{FF2B5EF4-FFF2-40B4-BE49-F238E27FC236}">
                <a16:creationId xmlns:a16="http://schemas.microsoft.com/office/drawing/2014/main" id="{2E929C90-BA6F-D848-BA90-055DF00983BC}"/>
              </a:ext>
            </a:extLst>
          </p:cNvPr>
          <p:cNvSpPr>
            <a:spLocks noGrp="1"/>
          </p:cNvSpPr>
          <p:nvPr>
            <p:ph type="sldNum" sz="quarter" idx="12"/>
          </p:nvPr>
        </p:nvSpPr>
        <p:spPr/>
        <p:txBody>
          <a:bodyPr/>
          <a:lstStyle/>
          <a:p>
            <a:fld id="{88EE369A-AF99-8045-B3F2-B7C831FDB65B}" type="slidenum">
              <a:rPr lang="fi-FI" smtClean="0"/>
              <a:t>‹#›</a:t>
            </a:fld>
            <a:endParaRPr lang="fi-FI"/>
          </a:p>
        </p:txBody>
      </p:sp>
    </p:spTree>
    <p:extLst>
      <p:ext uri="{BB962C8B-B14F-4D97-AF65-F5344CB8AC3E}">
        <p14:creationId xmlns:p14="http://schemas.microsoft.com/office/powerpoint/2010/main" val="1480131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CA464565-7126-E645-BBC3-BC4912CD00DC}"/>
              </a:ext>
            </a:extLst>
          </p:cNvPr>
          <p:cNvSpPr>
            <a:spLocks noGrp="1"/>
          </p:cNvSpPr>
          <p:nvPr>
            <p:ph type="body" idx="10"/>
          </p:nvPr>
        </p:nvSpPr>
        <p:spPr>
          <a:xfrm>
            <a:off x="1415480" y="2708920"/>
            <a:ext cx="9350053" cy="432048"/>
          </a:xfrm>
        </p:spPr>
        <p:txBody>
          <a:bodyPr wrap="square" anchor="t">
            <a:noAutofit/>
          </a:bodyPr>
          <a:lstStyle>
            <a:lvl1pPr marL="0" indent="0" algn="ctr">
              <a:lnSpc>
                <a:spcPct val="100000"/>
              </a:lnSpc>
              <a:buNone/>
              <a:defRPr sz="2000" b="1" cap="all" spc="200" baseline="0">
                <a:solidFill>
                  <a:schemeClr val="accent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5" name="Title 1">
            <a:extLst>
              <a:ext uri="{FF2B5EF4-FFF2-40B4-BE49-F238E27FC236}">
                <a16:creationId xmlns:a16="http://schemas.microsoft.com/office/drawing/2014/main" id="{3485E51B-85B2-6D44-9DE0-C459179D90C0}"/>
              </a:ext>
            </a:extLst>
          </p:cNvPr>
          <p:cNvSpPr>
            <a:spLocks noGrp="1"/>
          </p:cNvSpPr>
          <p:nvPr>
            <p:ph type="title"/>
          </p:nvPr>
        </p:nvSpPr>
        <p:spPr>
          <a:xfrm>
            <a:off x="403281" y="2060849"/>
            <a:ext cx="11380732" cy="648072"/>
          </a:xfrm>
        </p:spPr>
        <p:txBody>
          <a:bodyPr anchor="t">
            <a:normAutofit/>
          </a:bodyPr>
          <a:lstStyle>
            <a:lvl1pPr algn="ctr">
              <a:defRPr sz="3600" b="1" i="0" cap="all" spc="800" baseline="0">
                <a:solidFill>
                  <a:schemeClr val="tx1"/>
                </a:solidFill>
                <a:latin typeface="+mj-lt"/>
              </a:defRPr>
            </a:lvl1pPr>
          </a:lstStyle>
          <a:p>
            <a:r>
              <a:rPr lang="en-US" smtClean="0"/>
              <a:t>Click to edit Master title style</a:t>
            </a:r>
            <a:endParaRPr lang="en-US" dirty="0"/>
          </a:p>
        </p:txBody>
      </p:sp>
      <p:grpSp>
        <p:nvGrpSpPr>
          <p:cNvPr id="72" name="Group 71"/>
          <p:cNvGrpSpPr>
            <a:grpSpLocks noChangeAspect="1"/>
          </p:cNvGrpSpPr>
          <p:nvPr userDrawn="1"/>
        </p:nvGrpSpPr>
        <p:grpSpPr>
          <a:xfrm>
            <a:off x="5287425" y="546695"/>
            <a:ext cx="1620000" cy="962105"/>
            <a:chOff x="10382250" y="5664200"/>
            <a:chExt cx="1403350" cy="833438"/>
          </a:xfrm>
        </p:grpSpPr>
        <p:sp>
          <p:nvSpPr>
            <p:cNvPr id="73" name="Freeform 6"/>
            <p:cNvSpPr>
              <a:spLocks/>
            </p:cNvSpPr>
            <p:nvPr userDrawn="1"/>
          </p:nvSpPr>
          <p:spPr bwMode="auto">
            <a:xfrm>
              <a:off x="11025188" y="5808663"/>
              <a:ext cx="52388" cy="104775"/>
            </a:xfrm>
            <a:custGeom>
              <a:avLst/>
              <a:gdLst>
                <a:gd name="T0" fmla="*/ 297 w 297"/>
                <a:gd name="T1" fmla="*/ 593 h 593"/>
                <a:gd name="T2" fmla="*/ 0 w 297"/>
                <a:gd name="T3" fmla="*/ 296 h 593"/>
                <a:gd name="T4" fmla="*/ 297 w 297"/>
                <a:gd name="T5" fmla="*/ 0 h 593"/>
                <a:gd name="T6" fmla="*/ 297 w 297"/>
                <a:gd name="T7" fmla="*/ 593 h 593"/>
              </a:gdLst>
              <a:ahLst/>
              <a:cxnLst>
                <a:cxn ang="0">
                  <a:pos x="T0" y="T1"/>
                </a:cxn>
                <a:cxn ang="0">
                  <a:pos x="T2" y="T3"/>
                </a:cxn>
                <a:cxn ang="0">
                  <a:pos x="T4" y="T5"/>
                </a:cxn>
                <a:cxn ang="0">
                  <a:pos x="T6" y="T7"/>
                </a:cxn>
              </a:cxnLst>
              <a:rect l="0" t="0" r="r" b="b"/>
              <a:pathLst>
                <a:path w="297" h="593">
                  <a:moveTo>
                    <a:pt x="297" y="593"/>
                  </a:moveTo>
                  <a:lnTo>
                    <a:pt x="0" y="296"/>
                  </a:lnTo>
                  <a:lnTo>
                    <a:pt x="297" y="0"/>
                  </a:lnTo>
                  <a:lnTo>
                    <a:pt x="297"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7"/>
            <p:cNvSpPr>
              <a:spLocks/>
            </p:cNvSpPr>
            <p:nvPr userDrawn="1"/>
          </p:nvSpPr>
          <p:spPr bwMode="auto">
            <a:xfrm>
              <a:off x="10955338" y="5808663"/>
              <a:ext cx="52388" cy="104775"/>
            </a:xfrm>
            <a:custGeom>
              <a:avLst/>
              <a:gdLst>
                <a:gd name="T0" fmla="*/ 0 w 297"/>
                <a:gd name="T1" fmla="*/ 593 h 593"/>
                <a:gd name="T2" fmla="*/ 297 w 297"/>
                <a:gd name="T3" fmla="*/ 296 h 593"/>
                <a:gd name="T4" fmla="*/ 0 w 297"/>
                <a:gd name="T5" fmla="*/ 0 h 593"/>
                <a:gd name="T6" fmla="*/ 0 w 297"/>
                <a:gd name="T7" fmla="*/ 593 h 593"/>
              </a:gdLst>
              <a:ahLst/>
              <a:cxnLst>
                <a:cxn ang="0">
                  <a:pos x="T0" y="T1"/>
                </a:cxn>
                <a:cxn ang="0">
                  <a:pos x="T2" y="T3"/>
                </a:cxn>
                <a:cxn ang="0">
                  <a:pos x="T4" y="T5"/>
                </a:cxn>
                <a:cxn ang="0">
                  <a:pos x="T6" y="T7"/>
                </a:cxn>
              </a:cxnLst>
              <a:rect l="0" t="0" r="r" b="b"/>
              <a:pathLst>
                <a:path w="297" h="593">
                  <a:moveTo>
                    <a:pt x="0" y="593"/>
                  </a:moveTo>
                  <a:lnTo>
                    <a:pt x="297" y="296"/>
                  </a:lnTo>
                  <a:lnTo>
                    <a:pt x="0" y="0"/>
                  </a:lnTo>
                  <a:lnTo>
                    <a:pt x="0"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8"/>
            <p:cNvSpPr>
              <a:spLocks/>
            </p:cNvSpPr>
            <p:nvPr userDrawn="1"/>
          </p:nvSpPr>
          <p:spPr bwMode="auto">
            <a:xfrm>
              <a:off x="10963275" y="5799138"/>
              <a:ext cx="104775" cy="52388"/>
            </a:xfrm>
            <a:custGeom>
              <a:avLst/>
              <a:gdLst>
                <a:gd name="T0" fmla="*/ 0 w 593"/>
                <a:gd name="T1" fmla="*/ 0 h 297"/>
                <a:gd name="T2" fmla="*/ 296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6" y="297"/>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9"/>
            <p:cNvSpPr>
              <a:spLocks/>
            </p:cNvSpPr>
            <p:nvPr userDrawn="1"/>
          </p:nvSpPr>
          <p:spPr bwMode="auto">
            <a:xfrm>
              <a:off x="10963275" y="5868988"/>
              <a:ext cx="104775" cy="52388"/>
            </a:xfrm>
            <a:custGeom>
              <a:avLst/>
              <a:gdLst>
                <a:gd name="T0" fmla="*/ 0 w 593"/>
                <a:gd name="T1" fmla="*/ 297 h 297"/>
                <a:gd name="T2" fmla="*/ 296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6" y="0"/>
                  </a:lnTo>
                  <a:lnTo>
                    <a:pt x="593" y="297"/>
                  </a:lnTo>
                  <a:lnTo>
                    <a:pt x="0" y="297"/>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0"/>
            <p:cNvSpPr>
              <a:spLocks/>
            </p:cNvSpPr>
            <p:nvPr userDrawn="1"/>
          </p:nvSpPr>
          <p:spPr bwMode="auto">
            <a:xfrm>
              <a:off x="11160125" y="5808663"/>
              <a:ext cx="52388" cy="104775"/>
            </a:xfrm>
            <a:custGeom>
              <a:avLst/>
              <a:gdLst>
                <a:gd name="T0" fmla="*/ 297 w 297"/>
                <a:gd name="T1" fmla="*/ 593 h 593"/>
                <a:gd name="T2" fmla="*/ 0 w 297"/>
                <a:gd name="T3" fmla="*/ 296 h 593"/>
                <a:gd name="T4" fmla="*/ 297 w 297"/>
                <a:gd name="T5" fmla="*/ 0 h 593"/>
                <a:gd name="T6" fmla="*/ 297 w 297"/>
                <a:gd name="T7" fmla="*/ 593 h 593"/>
              </a:gdLst>
              <a:ahLst/>
              <a:cxnLst>
                <a:cxn ang="0">
                  <a:pos x="T0" y="T1"/>
                </a:cxn>
                <a:cxn ang="0">
                  <a:pos x="T2" y="T3"/>
                </a:cxn>
                <a:cxn ang="0">
                  <a:pos x="T4" y="T5"/>
                </a:cxn>
                <a:cxn ang="0">
                  <a:pos x="T6" y="T7"/>
                </a:cxn>
              </a:cxnLst>
              <a:rect l="0" t="0" r="r" b="b"/>
              <a:pathLst>
                <a:path w="297" h="593">
                  <a:moveTo>
                    <a:pt x="297" y="593"/>
                  </a:moveTo>
                  <a:lnTo>
                    <a:pt x="0" y="296"/>
                  </a:lnTo>
                  <a:lnTo>
                    <a:pt x="297" y="0"/>
                  </a:lnTo>
                  <a:lnTo>
                    <a:pt x="297"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11"/>
            <p:cNvSpPr>
              <a:spLocks/>
            </p:cNvSpPr>
            <p:nvPr userDrawn="1"/>
          </p:nvSpPr>
          <p:spPr bwMode="auto">
            <a:xfrm>
              <a:off x="11090275" y="5808663"/>
              <a:ext cx="52388" cy="104775"/>
            </a:xfrm>
            <a:custGeom>
              <a:avLst/>
              <a:gdLst>
                <a:gd name="T0" fmla="*/ 0 w 297"/>
                <a:gd name="T1" fmla="*/ 593 h 593"/>
                <a:gd name="T2" fmla="*/ 297 w 297"/>
                <a:gd name="T3" fmla="*/ 296 h 593"/>
                <a:gd name="T4" fmla="*/ 0 w 297"/>
                <a:gd name="T5" fmla="*/ 0 h 593"/>
                <a:gd name="T6" fmla="*/ 0 w 297"/>
                <a:gd name="T7" fmla="*/ 593 h 593"/>
              </a:gdLst>
              <a:ahLst/>
              <a:cxnLst>
                <a:cxn ang="0">
                  <a:pos x="T0" y="T1"/>
                </a:cxn>
                <a:cxn ang="0">
                  <a:pos x="T2" y="T3"/>
                </a:cxn>
                <a:cxn ang="0">
                  <a:pos x="T4" y="T5"/>
                </a:cxn>
                <a:cxn ang="0">
                  <a:pos x="T6" y="T7"/>
                </a:cxn>
              </a:cxnLst>
              <a:rect l="0" t="0" r="r" b="b"/>
              <a:pathLst>
                <a:path w="297" h="593">
                  <a:moveTo>
                    <a:pt x="0" y="593"/>
                  </a:moveTo>
                  <a:lnTo>
                    <a:pt x="297" y="296"/>
                  </a:lnTo>
                  <a:lnTo>
                    <a:pt x="0" y="0"/>
                  </a:lnTo>
                  <a:lnTo>
                    <a:pt x="0" y="59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12"/>
            <p:cNvSpPr>
              <a:spLocks/>
            </p:cNvSpPr>
            <p:nvPr userDrawn="1"/>
          </p:nvSpPr>
          <p:spPr bwMode="auto">
            <a:xfrm>
              <a:off x="11098213" y="5799138"/>
              <a:ext cx="104775" cy="52388"/>
            </a:xfrm>
            <a:custGeom>
              <a:avLst/>
              <a:gdLst>
                <a:gd name="T0" fmla="*/ 0 w 593"/>
                <a:gd name="T1" fmla="*/ 0 h 297"/>
                <a:gd name="T2" fmla="*/ 297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7" y="297"/>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13"/>
            <p:cNvSpPr>
              <a:spLocks/>
            </p:cNvSpPr>
            <p:nvPr userDrawn="1"/>
          </p:nvSpPr>
          <p:spPr bwMode="auto">
            <a:xfrm>
              <a:off x="11098213" y="5868988"/>
              <a:ext cx="104775" cy="52388"/>
            </a:xfrm>
            <a:custGeom>
              <a:avLst/>
              <a:gdLst>
                <a:gd name="T0" fmla="*/ 0 w 593"/>
                <a:gd name="T1" fmla="*/ 297 h 297"/>
                <a:gd name="T2" fmla="*/ 297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7"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14"/>
            <p:cNvSpPr>
              <a:spLocks/>
            </p:cNvSpPr>
            <p:nvPr userDrawn="1"/>
          </p:nvSpPr>
          <p:spPr bwMode="auto">
            <a:xfrm>
              <a:off x="11295063" y="5808663"/>
              <a:ext cx="52388" cy="104775"/>
            </a:xfrm>
            <a:custGeom>
              <a:avLst/>
              <a:gdLst>
                <a:gd name="T0" fmla="*/ 296 w 296"/>
                <a:gd name="T1" fmla="*/ 593 h 593"/>
                <a:gd name="T2" fmla="*/ 0 w 296"/>
                <a:gd name="T3" fmla="*/ 296 h 593"/>
                <a:gd name="T4" fmla="*/ 296 w 296"/>
                <a:gd name="T5" fmla="*/ 0 h 593"/>
                <a:gd name="T6" fmla="*/ 296 w 296"/>
                <a:gd name="T7" fmla="*/ 593 h 593"/>
              </a:gdLst>
              <a:ahLst/>
              <a:cxnLst>
                <a:cxn ang="0">
                  <a:pos x="T0" y="T1"/>
                </a:cxn>
                <a:cxn ang="0">
                  <a:pos x="T2" y="T3"/>
                </a:cxn>
                <a:cxn ang="0">
                  <a:pos x="T4" y="T5"/>
                </a:cxn>
                <a:cxn ang="0">
                  <a:pos x="T6" y="T7"/>
                </a:cxn>
              </a:cxnLst>
              <a:rect l="0" t="0" r="r" b="b"/>
              <a:pathLst>
                <a:path w="296" h="593">
                  <a:moveTo>
                    <a:pt x="296" y="593"/>
                  </a:moveTo>
                  <a:lnTo>
                    <a:pt x="0" y="296"/>
                  </a:lnTo>
                  <a:lnTo>
                    <a:pt x="296" y="0"/>
                  </a:lnTo>
                  <a:lnTo>
                    <a:pt x="296"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15"/>
            <p:cNvSpPr>
              <a:spLocks/>
            </p:cNvSpPr>
            <p:nvPr userDrawn="1"/>
          </p:nvSpPr>
          <p:spPr bwMode="auto">
            <a:xfrm>
              <a:off x="11225213" y="5808663"/>
              <a:ext cx="52388" cy="104775"/>
            </a:xfrm>
            <a:custGeom>
              <a:avLst/>
              <a:gdLst>
                <a:gd name="T0" fmla="*/ 0 w 296"/>
                <a:gd name="T1" fmla="*/ 593 h 593"/>
                <a:gd name="T2" fmla="*/ 296 w 296"/>
                <a:gd name="T3" fmla="*/ 296 h 593"/>
                <a:gd name="T4" fmla="*/ 0 w 296"/>
                <a:gd name="T5" fmla="*/ 0 h 593"/>
                <a:gd name="T6" fmla="*/ 0 w 296"/>
                <a:gd name="T7" fmla="*/ 593 h 593"/>
              </a:gdLst>
              <a:ahLst/>
              <a:cxnLst>
                <a:cxn ang="0">
                  <a:pos x="T0" y="T1"/>
                </a:cxn>
                <a:cxn ang="0">
                  <a:pos x="T2" y="T3"/>
                </a:cxn>
                <a:cxn ang="0">
                  <a:pos x="T4" y="T5"/>
                </a:cxn>
                <a:cxn ang="0">
                  <a:pos x="T6" y="T7"/>
                </a:cxn>
              </a:cxnLst>
              <a:rect l="0" t="0" r="r" b="b"/>
              <a:pathLst>
                <a:path w="296" h="593">
                  <a:moveTo>
                    <a:pt x="0" y="593"/>
                  </a:moveTo>
                  <a:lnTo>
                    <a:pt x="296" y="296"/>
                  </a:lnTo>
                  <a:lnTo>
                    <a:pt x="0" y="0"/>
                  </a:lnTo>
                  <a:lnTo>
                    <a:pt x="0"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16"/>
            <p:cNvSpPr>
              <a:spLocks/>
            </p:cNvSpPr>
            <p:nvPr userDrawn="1"/>
          </p:nvSpPr>
          <p:spPr bwMode="auto">
            <a:xfrm>
              <a:off x="11234738" y="5799138"/>
              <a:ext cx="104775" cy="52388"/>
            </a:xfrm>
            <a:custGeom>
              <a:avLst/>
              <a:gdLst>
                <a:gd name="T0" fmla="*/ 0 w 593"/>
                <a:gd name="T1" fmla="*/ 0 h 297"/>
                <a:gd name="T2" fmla="*/ 296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6" y="297"/>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17"/>
            <p:cNvSpPr>
              <a:spLocks/>
            </p:cNvSpPr>
            <p:nvPr userDrawn="1"/>
          </p:nvSpPr>
          <p:spPr bwMode="auto">
            <a:xfrm>
              <a:off x="11234738" y="5868988"/>
              <a:ext cx="104775" cy="52388"/>
            </a:xfrm>
            <a:custGeom>
              <a:avLst/>
              <a:gdLst>
                <a:gd name="T0" fmla="*/ 0 w 593"/>
                <a:gd name="T1" fmla="*/ 297 h 297"/>
                <a:gd name="T2" fmla="*/ 296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6"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18"/>
            <p:cNvSpPr>
              <a:spLocks/>
            </p:cNvSpPr>
            <p:nvPr userDrawn="1"/>
          </p:nvSpPr>
          <p:spPr bwMode="auto">
            <a:xfrm>
              <a:off x="10890250" y="5808663"/>
              <a:ext cx="52388" cy="104775"/>
            </a:xfrm>
            <a:custGeom>
              <a:avLst/>
              <a:gdLst>
                <a:gd name="T0" fmla="*/ 296 w 296"/>
                <a:gd name="T1" fmla="*/ 593 h 593"/>
                <a:gd name="T2" fmla="*/ 0 w 296"/>
                <a:gd name="T3" fmla="*/ 296 h 593"/>
                <a:gd name="T4" fmla="*/ 296 w 296"/>
                <a:gd name="T5" fmla="*/ 0 h 593"/>
                <a:gd name="T6" fmla="*/ 296 w 296"/>
                <a:gd name="T7" fmla="*/ 593 h 593"/>
              </a:gdLst>
              <a:ahLst/>
              <a:cxnLst>
                <a:cxn ang="0">
                  <a:pos x="T0" y="T1"/>
                </a:cxn>
                <a:cxn ang="0">
                  <a:pos x="T2" y="T3"/>
                </a:cxn>
                <a:cxn ang="0">
                  <a:pos x="T4" y="T5"/>
                </a:cxn>
                <a:cxn ang="0">
                  <a:pos x="T6" y="T7"/>
                </a:cxn>
              </a:cxnLst>
              <a:rect l="0" t="0" r="r" b="b"/>
              <a:pathLst>
                <a:path w="296" h="593">
                  <a:moveTo>
                    <a:pt x="296" y="593"/>
                  </a:moveTo>
                  <a:lnTo>
                    <a:pt x="0" y="296"/>
                  </a:lnTo>
                  <a:lnTo>
                    <a:pt x="296" y="0"/>
                  </a:lnTo>
                  <a:lnTo>
                    <a:pt x="296"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19"/>
            <p:cNvSpPr>
              <a:spLocks/>
            </p:cNvSpPr>
            <p:nvPr userDrawn="1"/>
          </p:nvSpPr>
          <p:spPr bwMode="auto">
            <a:xfrm>
              <a:off x="10820400" y="5808663"/>
              <a:ext cx="50800" cy="104775"/>
            </a:xfrm>
            <a:custGeom>
              <a:avLst/>
              <a:gdLst>
                <a:gd name="T0" fmla="*/ 0 w 296"/>
                <a:gd name="T1" fmla="*/ 593 h 593"/>
                <a:gd name="T2" fmla="*/ 296 w 296"/>
                <a:gd name="T3" fmla="*/ 296 h 593"/>
                <a:gd name="T4" fmla="*/ 0 w 296"/>
                <a:gd name="T5" fmla="*/ 0 h 593"/>
                <a:gd name="T6" fmla="*/ 0 w 296"/>
                <a:gd name="T7" fmla="*/ 593 h 593"/>
              </a:gdLst>
              <a:ahLst/>
              <a:cxnLst>
                <a:cxn ang="0">
                  <a:pos x="T0" y="T1"/>
                </a:cxn>
                <a:cxn ang="0">
                  <a:pos x="T2" y="T3"/>
                </a:cxn>
                <a:cxn ang="0">
                  <a:pos x="T4" y="T5"/>
                </a:cxn>
                <a:cxn ang="0">
                  <a:pos x="T6" y="T7"/>
                </a:cxn>
              </a:cxnLst>
              <a:rect l="0" t="0" r="r" b="b"/>
              <a:pathLst>
                <a:path w="296" h="593">
                  <a:moveTo>
                    <a:pt x="0" y="593"/>
                  </a:moveTo>
                  <a:lnTo>
                    <a:pt x="296" y="296"/>
                  </a:lnTo>
                  <a:lnTo>
                    <a:pt x="0" y="0"/>
                  </a:lnTo>
                  <a:lnTo>
                    <a:pt x="0"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0"/>
            <p:cNvSpPr>
              <a:spLocks/>
            </p:cNvSpPr>
            <p:nvPr userDrawn="1"/>
          </p:nvSpPr>
          <p:spPr bwMode="auto">
            <a:xfrm>
              <a:off x="10828338" y="5799138"/>
              <a:ext cx="104775" cy="52388"/>
            </a:xfrm>
            <a:custGeom>
              <a:avLst/>
              <a:gdLst>
                <a:gd name="T0" fmla="*/ 0 w 593"/>
                <a:gd name="T1" fmla="*/ 0 h 297"/>
                <a:gd name="T2" fmla="*/ 296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6" y="297"/>
                  </a:lnTo>
                  <a:lnTo>
                    <a:pt x="59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21"/>
            <p:cNvSpPr>
              <a:spLocks/>
            </p:cNvSpPr>
            <p:nvPr userDrawn="1"/>
          </p:nvSpPr>
          <p:spPr bwMode="auto">
            <a:xfrm>
              <a:off x="10828338" y="5868988"/>
              <a:ext cx="104775" cy="52388"/>
            </a:xfrm>
            <a:custGeom>
              <a:avLst/>
              <a:gdLst>
                <a:gd name="T0" fmla="*/ 0 w 593"/>
                <a:gd name="T1" fmla="*/ 297 h 297"/>
                <a:gd name="T2" fmla="*/ 296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6"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22"/>
            <p:cNvSpPr>
              <a:spLocks/>
            </p:cNvSpPr>
            <p:nvPr userDrawn="1"/>
          </p:nvSpPr>
          <p:spPr bwMode="auto">
            <a:xfrm>
              <a:off x="10955338" y="5672138"/>
              <a:ext cx="52388" cy="104775"/>
            </a:xfrm>
            <a:custGeom>
              <a:avLst/>
              <a:gdLst>
                <a:gd name="T0" fmla="*/ 0 w 297"/>
                <a:gd name="T1" fmla="*/ 594 h 594"/>
                <a:gd name="T2" fmla="*/ 297 w 297"/>
                <a:gd name="T3" fmla="*/ 297 h 594"/>
                <a:gd name="T4" fmla="*/ 0 w 297"/>
                <a:gd name="T5" fmla="*/ 0 h 594"/>
                <a:gd name="T6" fmla="*/ 0 w 297"/>
                <a:gd name="T7" fmla="*/ 594 h 594"/>
              </a:gdLst>
              <a:ahLst/>
              <a:cxnLst>
                <a:cxn ang="0">
                  <a:pos x="T0" y="T1"/>
                </a:cxn>
                <a:cxn ang="0">
                  <a:pos x="T2" y="T3"/>
                </a:cxn>
                <a:cxn ang="0">
                  <a:pos x="T4" y="T5"/>
                </a:cxn>
                <a:cxn ang="0">
                  <a:pos x="T6" y="T7"/>
                </a:cxn>
              </a:cxnLst>
              <a:rect l="0" t="0" r="r" b="b"/>
              <a:pathLst>
                <a:path w="297" h="594">
                  <a:moveTo>
                    <a:pt x="0" y="594"/>
                  </a:moveTo>
                  <a:lnTo>
                    <a:pt x="297"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3"/>
            <p:cNvSpPr>
              <a:spLocks/>
            </p:cNvSpPr>
            <p:nvPr userDrawn="1"/>
          </p:nvSpPr>
          <p:spPr bwMode="auto">
            <a:xfrm>
              <a:off x="10963275" y="5734050"/>
              <a:ext cx="104775" cy="52388"/>
            </a:xfrm>
            <a:custGeom>
              <a:avLst/>
              <a:gdLst>
                <a:gd name="T0" fmla="*/ 0 w 593"/>
                <a:gd name="T1" fmla="*/ 298 h 298"/>
                <a:gd name="T2" fmla="*/ 296 w 593"/>
                <a:gd name="T3" fmla="*/ 0 h 298"/>
                <a:gd name="T4" fmla="*/ 593 w 593"/>
                <a:gd name="T5" fmla="*/ 298 h 298"/>
                <a:gd name="T6" fmla="*/ 0 w 593"/>
                <a:gd name="T7" fmla="*/ 298 h 298"/>
              </a:gdLst>
              <a:ahLst/>
              <a:cxnLst>
                <a:cxn ang="0">
                  <a:pos x="T0" y="T1"/>
                </a:cxn>
                <a:cxn ang="0">
                  <a:pos x="T2" y="T3"/>
                </a:cxn>
                <a:cxn ang="0">
                  <a:pos x="T4" y="T5"/>
                </a:cxn>
                <a:cxn ang="0">
                  <a:pos x="T6" y="T7"/>
                </a:cxn>
              </a:cxnLst>
              <a:rect l="0" t="0" r="r" b="b"/>
              <a:pathLst>
                <a:path w="593" h="298">
                  <a:moveTo>
                    <a:pt x="0" y="298"/>
                  </a:moveTo>
                  <a:lnTo>
                    <a:pt x="296" y="0"/>
                  </a:lnTo>
                  <a:lnTo>
                    <a:pt x="593" y="298"/>
                  </a:lnTo>
                  <a:lnTo>
                    <a:pt x="0" y="298"/>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24"/>
            <p:cNvSpPr>
              <a:spLocks/>
            </p:cNvSpPr>
            <p:nvPr userDrawn="1"/>
          </p:nvSpPr>
          <p:spPr bwMode="auto">
            <a:xfrm>
              <a:off x="11160125" y="5672138"/>
              <a:ext cx="52388" cy="104775"/>
            </a:xfrm>
            <a:custGeom>
              <a:avLst/>
              <a:gdLst>
                <a:gd name="T0" fmla="*/ 297 w 297"/>
                <a:gd name="T1" fmla="*/ 594 h 594"/>
                <a:gd name="T2" fmla="*/ 0 w 297"/>
                <a:gd name="T3" fmla="*/ 297 h 594"/>
                <a:gd name="T4" fmla="*/ 297 w 297"/>
                <a:gd name="T5" fmla="*/ 0 h 594"/>
                <a:gd name="T6" fmla="*/ 297 w 297"/>
                <a:gd name="T7" fmla="*/ 594 h 594"/>
              </a:gdLst>
              <a:ahLst/>
              <a:cxnLst>
                <a:cxn ang="0">
                  <a:pos x="T0" y="T1"/>
                </a:cxn>
                <a:cxn ang="0">
                  <a:pos x="T2" y="T3"/>
                </a:cxn>
                <a:cxn ang="0">
                  <a:pos x="T4" y="T5"/>
                </a:cxn>
                <a:cxn ang="0">
                  <a:pos x="T6" y="T7"/>
                </a:cxn>
              </a:cxnLst>
              <a:rect l="0" t="0" r="r" b="b"/>
              <a:pathLst>
                <a:path w="297" h="594">
                  <a:moveTo>
                    <a:pt x="297" y="594"/>
                  </a:moveTo>
                  <a:lnTo>
                    <a:pt x="0" y="297"/>
                  </a:lnTo>
                  <a:lnTo>
                    <a:pt x="297" y="0"/>
                  </a:lnTo>
                  <a:lnTo>
                    <a:pt x="297"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25"/>
            <p:cNvSpPr>
              <a:spLocks/>
            </p:cNvSpPr>
            <p:nvPr userDrawn="1"/>
          </p:nvSpPr>
          <p:spPr bwMode="auto">
            <a:xfrm>
              <a:off x="11090275" y="5672138"/>
              <a:ext cx="52388" cy="104775"/>
            </a:xfrm>
            <a:custGeom>
              <a:avLst/>
              <a:gdLst>
                <a:gd name="T0" fmla="*/ 0 w 297"/>
                <a:gd name="T1" fmla="*/ 594 h 594"/>
                <a:gd name="T2" fmla="*/ 297 w 297"/>
                <a:gd name="T3" fmla="*/ 297 h 594"/>
                <a:gd name="T4" fmla="*/ 0 w 297"/>
                <a:gd name="T5" fmla="*/ 0 h 594"/>
                <a:gd name="T6" fmla="*/ 0 w 297"/>
                <a:gd name="T7" fmla="*/ 594 h 594"/>
              </a:gdLst>
              <a:ahLst/>
              <a:cxnLst>
                <a:cxn ang="0">
                  <a:pos x="T0" y="T1"/>
                </a:cxn>
                <a:cxn ang="0">
                  <a:pos x="T2" y="T3"/>
                </a:cxn>
                <a:cxn ang="0">
                  <a:pos x="T4" y="T5"/>
                </a:cxn>
                <a:cxn ang="0">
                  <a:pos x="T6" y="T7"/>
                </a:cxn>
              </a:cxnLst>
              <a:rect l="0" t="0" r="r" b="b"/>
              <a:pathLst>
                <a:path w="297" h="594">
                  <a:moveTo>
                    <a:pt x="0" y="594"/>
                  </a:moveTo>
                  <a:lnTo>
                    <a:pt x="297"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26"/>
            <p:cNvSpPr>
              <a:spLocks/>
            </p:cNvSpPr>
            <p:nvPr userDrawn="1"/>
          </p:nvSpPr>
          <p:spPr bwMode="auto">
            <a:xfrm>
              <a:off x="11098213" y="5664200"/>
              <a:ext cx="104775" cy="52388"/>
            </a:xfrm>
            <a:custGeom>
              <a:avLst/>
              <a:gdLst>
                <a:gd name="T0" fmla="*/ 0 w 593"/>
                <a:gd name="T1" fmla="*/ 0 h 297"/>
                <a:gd name="T2" fmla="*/ 297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7" y="297"/>
                  </a:lnTo>
                  <a:lnTo>
                    <a:pt x="593" y="0"/>
                  </a:lnTo>
                  <a:lnTo>
                    <a:pt x="0" y="0"/>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27"/>
            <p:cNvSpPr>
              <a:spLocks/>
            </p:cNvSpPr>
            <p:nvPr userDrawn="1"/>
          </p:nvSpPr>
          <p:spPr bwMode="auto">
            <a:xfrm>
              <a:off x="11098213" y="5734050"/>
              <a:ext cx="104775" cy="52388"/>
            </a:xfrm>
            <a:custGeom>
              <a:avLst/>
              <a:gdLst>
                <a:gd name="T0" fmla="*/ 0 w 593"/>
                <a:gd name="T1" fmla="*/ 298 h 298"/>
                <a:gd name="T2" fmla="*/ 297 w 593"/>
                <a:gd name="T3" fmla="*/ 0 h 298"/>
                <a:gd name="T4" fmla="*/ 593 w 593"/>
                <a:gd name="T5" fmla="*/ 298 h 298"/>
                <a:gd name="T6" fmla="*/ 0 w 593"/>
                <a:gd name="T7" fmla="*/ 298 h 298"/>
              </a:gdLst>
              <a:ahLst/>
              <a:cxnLst>
                <a:cxn ang="0">
                  <a:pos x="T0" y="T1"/>
                </a:cxn>
                <a:cxn ang="0">
                  <a:pos x="T2" y="T3"/>
                </a:cxn>
                <a:cxn ang="0">
                  <a:pos x="T4" y="T5"/>
                </a:cxn>
                <a:cxn ang="0">
                  <a:pos x="T6" y="T7"/>
                </a:cxn>
              </a:cxnLst>
              <a:rect l="0" t="0" r="r" b="b"/>
              <a:pathLst>
                <a:path w="593" h="298">
                  <a:moveTo>
                    <a:pt x="0" y="298"/>
                  </a:moveTo>
                  <a:lnTo>
                    <a:pt x="297" y="0"/>
                  </a:lnTo>
                  <a:lnTo>
                    <a:pt x="593" y="298"/>
                  </a:lnTo>
                  <a:lnTo>
                    <a:pt x="0" y="298"/>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28"/>
            <p:cNvSpPr>
              <a:spLocks/>
            </p:cNvSpPr>
            <p:nvPr userDrawn="1"/>
          </p:nvSpPr>
          <p:spPr bwMode="auto">
            <a:xfrm>
              <a:off x="11225213" y="5672138"/>
              <a:ext cx="52388" cy="104775"/>
            </a:xfrm>
            <a:custGeom>
              <a:avLst/>
              <a:gdLst>
                <a:gd name="T0" fmla="*/ 0 w 296"/>
                <a:gd name="T1" fmla="*/ 594 h 594"/>
                <a:gd name="T2" fmla="*/ 296 w 296"/>
                <a:gd name="T3" fmla="*/ 297 h 594"/>
                <a:gd name="T4" fmla="*/ 0 w 296"/>
                <a:gd name="T5" fmla="*/ 0 h 594"/>
                <a:gd name="T6" fmla="*/ 0 w 296"/>
                <a:gd name="T7" fmla="*/ 594 h 594"/>
              </a:gdLst>
              <a:ahLst/>
              <a:cxnLst>
                <a:cxn ang="0">
                  <a:pos x="T0" y="T1"/>
                </a:cxn>
                <a:cxn ang="0">
                  <a:pos x="T2" y="T3"/>
                </a:cxn>
                <a:cxn ang="0">
                  <a:pos x="T4" y="T5"/>
                </a:cxn>
                <a:cxn ang="0">
                  <a:pos x="T6" y="T7"/>
                </a:cxn>
              </a:cxnLst>
              <a:rect l="0" t="0" r="r" b="b"/>
              <a:pathLst>
                <a:path w="296" h="594">
                  <a:moveTo>
                    <a:pt x="0" y="594"/>
                  </a:moveTo>
                  <a:lnTo>
                    <a:pt x="296"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29"/>
            <p:cNvSpPr>
              <a:spLocks/>
            </p:cNvSpPr>
            <p:nvPr userDrawn="1"/>
          </p:nvSpPr>
          <p:spPr bwMode="auto">
            <a:xfrm>
              <a:off x="11234738" y="5734050"/>
              <a:ext cx="104775" cy="52388"/>
            </a:xfrm>
            <a:custGeom>
              <a:avLst/>
              <a:gdLst>
                <a:gd name="T0" fmla="*/ 0 w 593"/>
                <a:gd name="T1" fmla="*/ 298 h 298"/>
                <a:gd name="T2" fmla="*/ 296 w 593"/>
                <a:gd name="T3" fmla="*/ 0 h 298"/>
                <a:gd name="T4" fmla="*/ 593 w 593"/>
                <a:gd name="T5" fmla="*/ 298 h 298"/>
                <a:gd name="T6" fmla="*/ 0 w 593"/>
                <a:gd name="T7" fmla="*/ 298 h 298"/>
              </a:gdLst>
              <a:ahLst/>
              <a:cxnLst>
                <a:cxn ang="0">
                  <a:pos x="T0" y="T1"/>
                </a:cxn>
                <a:cxn ang="0">
                  <a:pos x="T2" y="T3"/>
                </a:cxn>
                <a:cxn ang="0">
                  <a:pos x="T4" y="T5"/>
                </a:cxn>
                <a:cxn ang="0">
                  <a:pos x="T6" y="T7"/>
                </a:cxn>
              </a:cxnLst>
              <a:rect l="0" t="0" r="r" b="b"/>
              <a:pathLst>
                <a:path w="593" h="298">
                  <a:moveTo>
                    <a:pt x="0" y="298"/>
                  </a:moveTo>
                  <a:lnTo>
                    <a:pt x="296" y="0"/>
                  </a:lnTo>
                  <a:lnTo>
                    <a:pt x="593" y="298"/>
                  </a:lnTo>
                  <a:lnTo>
                    <a:pt x="0" y="29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30"/>
            <p:cNvSpPr>
              <a:spLocks/>
            </p:cNvSpPr>
            <p:nvPr userDrawn="1"/>
          </p:nvSpPr>
          <p:spPr bwMode="auto">
            <a:xfrm>
              <a:off x="10890250" y="5672138"/>
              <a:ext cx="52388" cy="104775"/>
            </a:xfrm>
            <a:custGeom>
              <a:avLst/>
              <a:gdLst>
                <a:gd name="T0" fmla="*/ 296 w 296"/>
                <a:gd name="T1" fmla="*/ 594 h 594"/>
                <a:gd name="T2" fmla="*/ 0 w 296"/>
                <a:gd name="T3" fmla="*/ 297 h 594"/>
                <a:gd name="T4" fmla="*/ 296 w 296"/>
                <a:gd name="T5" fmla="*/ 0 h 594"/>
                <a:gd name="T6" fmla="*/ 296 w 296"/>
                <a:gd name="T7" fmla="*/ 594 h 594"/>
              </a:gdLst>
              <a:ahLst/>
              <a:cxnLst>
                <a:cxn ang="0">
                  <a:pos x="T0" y="T1"/>
                </a:cxn>
                <a:cxn ang="0">
                  <a:pos x="T2" y="T3"/>
                </a:cxn>
                <a:cxn ang="0">
                  <a:pos x="T4" y="T5"/>
                </a:cxn>
                <a:cxn ang="0">
                  <a:pos x="T6" y="T7"/>
                </a:cxn>
              </a:cxnLst>
              <a:rect l="0" t="0" r="r" b="b"/>
              <a:pathLst>
                <a:path w="296" h="594">
                  <a:moveTo>
                    <a:pt x="296" y="594"/>
                  </a:moveTo>
                  <a:lnTo>
                    <a:pt x="0" y="297"/>
                  </a:lnTo>
                  <a:lnTo>
                    <a:pt x="296" y="0"/>
                  </a:lnTo>
                  <a:lnTo>
                    <a:pt x="296"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31"/>
            <p:cNvSpPr>
              <a:spLocks/>
            </p:cNvSpPr>
            <p:nvPr userDrawn="1"/>
          </p:nvSpPr>
          <p:spPr bwMode="auto">
            <a:xfrm>
              <a:off x="10828338" y="5734050"/>
              <a:ext cx="104775" cy="52388"/>
            </a:xfrm>
            <a:custGeom>
              <a:avLst/>
              <a:gdLst>
                <a:gd name="T0" fmla="*/ 0 w 593"/>
                <a:gd name="T1" fmla="*/ 297 h 297"/>
                <a:gd name="T2" fmla="*/ 296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6"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32"/>
            <p:cNvSpPr>
              <a:spLocks/>
            </p:cNvSpPr>
            <p:nvPr userDrawn="1"/>
          </p:nvSpPr>
          <p:spPr bwMode="auto">
            <a:xfrm>
              <a:off x="11025188" y="5943600"/>
              <a:ext cx="52388" cy="104775"/>
            </a:xfrm>
            <a:custGeom>
              <a:avLst/>
              <a:gdLst>
                <a:gd name="T0" fmla="*/ 297 w 297"/>
                <a:gd name="T1" fmla="*/ 594 h 594"/>
                <a:gd name="T2" fmla="*/ 0 w 297"/>
                <a:gd name="T3" fmla="*/ 297 h 594"/>
                <a:gd name="T4" fmla="*/ 297 w 297"/>
                <a:gd name="T5" fmla="*/ 0 h 594"/>
                <a:gd name="T6" fmla="*/ 297 w 297"/>
                <a:gd name="T7" fmla="*/ 594 h 594"/>
              </a:gdLst>
              <a:ahLst/>
              <a:cxnLst>
                <a:cxn ang="0">
                  <a:pos x="T0" y="T1"/>
                </a:cxn>
                <a:cxn ang="0">
                  <a:pos x="T2" y="T3"/>
                </a:cxn>
                <a:cxn ang="0">
                  <a:pos x="T4" y="T5"/>
                </a:cxn>
                <a:cxn ang="0">
                  <a:pos x="T6" y="T7"/>
                </a:cxn>
              </a:cxnLst>
              <a:rect l="0" t="0" r="r" b="b"/>
              <a:pathLst>
                <a:path w="297" h="594">
                  <a:moveTo>
                    <a:pt x="297" y="594"/>
                  </a:moveTo>
                  <a:lnTo>
                    <a:pt x="0" y="297"/>
                  </a:lnTo>
                  <a:lnTo>
                    <a:pt x="297" y="0"/>
                  </a:lnTo>
                  <a:lnTo>
                    <a:pt x="297" y="594"/>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33"/>
            <p:cNvSpPr>
              <a:spLocks/>
            </p:cNvSpPr>
            <p:nvPr userDrawn="1"/>
          </p:nvSpPr>
          <p:spPr bwMode="auto">
            <a:xfrm>
              <a:off x="10955338" y="5943600"/>
              <a:ext cx="52388" cy="104775"/>
            </a:xfrm>
            <a:custGeom>
              <a:avLst/>
              <a:gdLst>
                <a:gd name="T0" fmla="*/ 0 w 297"/>
                <a:gd name="T1" fmla="*/ 594 h 594"/>
                <a:gd name="T2" fmla="*/ 297 w 297"/>
                <a:gd name="T3" fmla="*/ 297 h 594"/>
                <a:gd name="T4" fmla="*/ 0 w 297"/>
                <a:gd name="T5" fmla="*/ 0 h 594"/>
                <a:gd name="T6" fmla="*/ 0 w 297"/>
                <a:gd name="T7" fmla="*/ 594 h 594"/>
              </a:gdLst>
              <a:ahLst/>
              <a:cxnLst>
                <a:cxn ang="0">
                  <a:pos x="T0" y="T1"/>
                </a:cxn>
                <a:cxn ang="0">
                  <a:pos x="T2" y="T3"/>
                </a:cxn>
                <a:cxn ang="0">
                  <a:pos x="T4" y="T5"/>
                </a:cxn>
                <a:cxn ang="0">
                  <a:pos x="T6" y="T7"/>
                </a:cxn>
              </a:cxnLst>
              <a:rect l="0" t="0" r="r" b="b"/>
              <a:pathLst>
                <a:path w="297" h="594">
                  <a:moveTo>
                    <a:pt x="0" y="594"/>
                  </a:moveTo>
                  <a:lnTo>
                    <a:pt x="297"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34"/>
            <p:cNvSpPr>
              <a:spLocks/>
            </p:cNvSpPr>
            <p:nvPr userDrawn="1"/>
          </p:nvSpPr>
          <p:spPr bwMode="auto">
            <a:xfrm>
              <a:off x="10963275" y="5934075"/>
              <a:ext cx="104775" cy="52388"/>
            </a:xfrm>
            <a:custGeom>
              <a:avLst/>
              <a:gdLst>
                <a:gd name="T0" fmla="*/ 0 w 593"/>
                <a:gd name="T1" fmla="*/ 0 h 296"/>
                <a:gd name="T2" fmla="*/ 296 w 593"/>
                <a:gd name="T3" fmla="*/ 296 h 296"/>
                <a:gd name="T4" fmla="*/ 593 w 593"/>
                <a:gd name="T5" fmla="*/ 0 h 296"/>
                <a:gd name="T6" fmla="*/ 0 w 593"/>
                <a:gd name="T7" fmla="*/ 0 h 296"/>
              </a:gdLst>
              <a:ahLst/>
              <a:cxnLst>
                <a:cxn ang="0">
                  <a:pos x="T0" y="T1"/>
                </a:cxn>
                <a:cxn ang="0">
                  <a:pos x="T2" y="T3"/>
                </a:cxn>
                <a:cxn ang="0">
                  <a:pos x="T4" y="T5"/>
                </a:cxn>
                <a:cxn ang="0">
                  <a:pos x="T6" y="T7"/>
                </a:cxn>
              </a:cxnLst>
              <a:rect l="0" t="0" r="r" b="b"/>
              <a:pathLst>
                <a:path w="593" h="296">
                  <a:moveTo>
                    <a:pt x="0" y="0"/>
                  </a:moveTo>
                  <a:lnTo>
                    <a:pt x="296" y="296"/>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35"/>
            <p:cNvSpPr>
              <a:spLocks/>
            </p:cNvSpPr>
            <p:nvPr userDrawn="1"/>
          </p:nvSpPr>
          <p:spPr bwMode="auto">
            <a:xfrm>
              <a:off x="10963275" y="6005513"/>
              <a:ext cx="104775" cy="52388"/>
            </a:xfrm>
            <a:custGeom>
              <a:avLst/>
              <a:gdLst>
                <a:gd name="T0" fmla="*/ 0 w 593"/>
                <a:gd name="T1" fmla="*/ 297 h 297"/>
                <a:gd name="T2" fmla="*/ 296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6"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36"/>
            <p:cNvSpPr>
              <a:spLocks/>
            </p:cNvSpPr>
            <p:nvPr userDrawn="1"/>
          </p:nvSpPr>
          <p:spPr bwMode="auto">
            <a:xfrm>
              <a:off x="11160125" y="5943600"/>
              <a:ext cx="52388" cy="104775"/>
            </a:xfrm>
            <a:custGeom>
              <a:avLst/>
              <a:gdLst>
                <a:gd name="T0" fmla="*/ 297 w 297"/>
                <a:gd name="T1" fmla="*/ 594 h 594"/>
                <a:gd name="T2" fmla="*/ 0 w 297"/>
                <a:gd name="T3" fmla="*/ 297 h 594"/>
                <a:gd name="T4" fmla="*/ 297 w 297"/>
                <a:gd name="T5" fmla="*/ 0 h 594"/>
                <a:gd name="T6" fmla="*/ 297 w 297"/>
                <a:gd name="T7" fmla="*/ 594 h 594"/>
              </a:gdLst>
              <a:ahLst/>
              <a:cxnLst>
                <a:cxn ang="0">
                  <a:pos x="T0" y="T1"/>
                </a:cxn>
                <a:cxn ang="0">
                  <a:pos x="T2" y="T3"/>
                </a:cxn>
                <a:cxn ang="0">
                  <a:pos x="T4" y="T5"/>
                </a:cxn>
                <a:cxn ang="0">
                  <a:pos x="T6" y="T7"/>
                </a:cxn>
              </a:cxnLst>
              <a:rect l="0" t="0" r="r" b="b"/>
              <a:pathLst>
                <a:path w="297" h="594">
                  <a:moveTo>
                    <a:pt x="297" y="594"/>
                  </a:moveTo>
                  <a:lnTo>
                    <a:pt x="0" y="297"/>
                  </a:lnTo>
                  <a:lnTo>
                    <a:pt x="297" y="0"/>
                  </a:lnTo>
                  <a:lnTo>
                    <a:pt x="297" y="594"/>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37"/>
            <p:cNvSpPr>
              <a:spLocks/>
            </p:cNvSpPr>
            <p:nvPr userDrawn="1"/>
          </p:nvSpPr>
          <p:spPr bwMode="auto">
            <a:xfrm>
              <a:off x="11090275" y="5943600"/>
              <a:ext cx="52388" cy="104775"/>
            </a:xfrm>
            <a:custGeom>
              <a:avLst/>
              <a:gdLst>
                <a:gd name="T0" fmla="*/ 0 w 297"/>
                <a:gd name="T1" fmla="*/ 594 h 594"/>
                <a:gd name="T2" fmla="*/ 297 w 297"/>
                <a:gd name="T3" fmla="*/ 297 h 594"/>
                <a:gd name="T4" fmla="*/ 0 w 297"/>
                <a:gd name="T5" fmla="*/ 0 h 594"/>
                <a:gd name="T6" fmla="*/ 0 w 297"/>
                <a:gd name="T7" fmla="*/ 594 h 594"/>
              </a:gdLst>
              <a:ahLst/>
              <a:cxnLst>
                <a:cxn ang="0">
                  <a:pos x="T0" y="T1"/>
                </a:cxn>
                <a:cxn ang="0">
                  <a:pos x="T2" y="T3"/>
                </a:cxn>
                <a:cxn ang="0">
                  <a:pos x="T4" y="T5"/>
                </a:cxn>
                <a:cxn ang="0">
                  <a:pos x="T6" y="T7"/>
                </a:cxn>
              </a:cxnLst>
              <a:rect l="0" t="0" r="r" b="b"/>
              <a:pathLst>
                <a:path w="297" h="594">
                  <a:moveTo>
                    <a:pt x="0" y="594"/>
                  </a:moveTo>
                  <a:lnTo>
                    <a:pt x="297"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38"/>
            <p:cNvSpPr>
              <a:spLocks/>
            </p:cNvSpPr>
            <p:nvPr userDrawn="1"/>
          </p:nvSpPr>
          <p:spPr bwMode="auto">
            <a:xfrm>
              <a:off x="11098213" y="5934075"/>
              <a:ext cx="104775" cy="52388"/>
            </a:xfrm>
            <a:custGeom>
              <a:avLst/>
              <a:gdLst>
                <a:gd name="T0" fmla="*/ 0 w 593"/>
                <a:gd name="T1" fmla="*/ 0 h 296"/>
                <a:gd name="T2" fmla="*/ 297 w 593"/>
                <a:gd name="T3" fmla="*/ 296 h 296"/>
                <a:gd name="T4" fmla="*/ 593 w 593"/>
                <a:gd name="T5" fmla="*/ 0 h 296"/>
                <a:gd name="T6" fmla="*/ 0 w 593"/>
                <a:gd name="T7" fmla="*/ 0 h 296"/>
              </a:gdLst>
              <a:ahLst/>
              <a:cxnLst>
                <a:cxn ang="0">
                  <a:pos x="T0" y="T1"/>
                </a:cxn>
                <a:cxn ang="0">
                  <a:pos x="T2" y="T3"/>
                </a:cxn>
                <a:cxn ang="0">
                  <a:pos x="T4" y="T5"/>
                </a:cxn>
                <a:cxn ang="0">
                  <a:pos x="T6" y="T7"/>
                </a:cxn>
              </a:cxnLst>
              <a:rect l="0" t="0" r="r" b="b"/>
              <a:pathLst>
                <a:path w="593" h="296">
                  <a:moveTo>
                    <a:pt x="0" y="0"/>
                  </a:moveTo>
                  <a:lnTo>
                    <a:pt x="297" y="296"/>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39"/>
            <p:cNvSpPr>
              <a:spLocks/>
            </p:cNvSpPr>
            <p:nvPr userDrawn="1"/>
          </p:nvSpPr>
          <p:spPr bwMode="auto">
            <a:xfrm>
              <a:off x="11098213" y="6005513"/>
              <a:ext cx="104775" cy="52388"/>
            </a:xfrm>
            <a:custGeom>
              <a:avLst/>
              <a:gdLst>
                <a:gd name="T0" fmla="*/ 0 w 593"/>
                <a:gd name="T1" fmla="*/ 297 h 297"/>
                <a:gd name="T2" fmla="*/ 297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7"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40"/>
            <p:cNvSpPr>
              <a:spLocks/>
            </p:cNvSpPr>
            <p:nvPr userDrawn="1"/>
          </p:nvSpPr>
          <p:spPr bwMode="auto">
            <a:xfrm>
              <a:off x="11225213" y="5943600"/>
              <a:ext cx="52388" cy="104775"/>
            </a:xfrm>
            <a:custGeom>
              <a:avLst/>
              <a:gdLst>
                <a:gd name="T0" fmla="*/ 0 w 296"/>
                <a:gd name="T1" fmla="*/ 594 h 594"/>
                <a:gd name="T2" fmla="*/ 296 w 296"/>
                <a:gd name="T3" fmla="*/ 297 h 594"/>
                <a:gd name="T4" fmla="*/ 0 w 296"/>
                <a:gd name="T5" fmla="*/ 0 h 594"/>
                <a:gd name="T6" fmla="*/ 0 w 296"/>
                <a:gd name="T7" fmla="*/ 594 h 594"/>
              </a:gdLst>
              <a:ahLst/>
              <a:cxnLst>
                <a:cxn ang="0">
                  <a:pos x="T0" y="T1"/>
                </a:cxn>
                <a:cxn ang="0">
                  <a:pos x="T2" y="T3"/>
                </a:cxn>
                <a:cxn ang="0">
                  <a:pos x="T4" y="T5"/>
                </a:cxn>
                <a:cxn ang="0">
                  <a:pos x="T6" y="T7"/>
                </a:cxn>
              </a:cxnLst>
              <a:rect l="0" t="0" r="r" b="b"/>
              <a:pathLst>
                <a:path w="296" h="594">
                  <a:moveTo>
                    <a:pt x="0" y="594"/>
                  </a:moveTo>
                  <a:lnTo>
                    <a:pt x="296"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41"/>
            <p:cNvSpPr>
              <a:spLocks/>
            </p:cNvSpPr>
            <p:nvPr userDrawn="1"/>
          </p:nvSpPr>
          <p:spPr bwMode="auto">
            <a:xfrm>
              <a:off x="11234738" y="5934075"/>
              <a:ext cx="104775" cy="52388"/>
            </a:xfrm>
            <a:custGeom>
              <a:avLst/>
              <a:gdLst>
                <a:gd name="T0" fmla="*/ 0 w 593"/>
                <a:gd name="T1" fmla="*/ 0 h 296"/>
                <a:gd name="T2" fmla="*/ 296 w 593"/>
                <a:gd name="T3" fmla="*/ 296 h 296"/>
                <a:gd name="T4" fmla="*/ 593 w 593"/>
                <a:gd name="T5" fmla="*/ 0 h 296"/>
                <a:gd name="T6" fmla="*/ 0 w 593"/>
                <a:gd name="T7" fmla="*/ 0 h 296"/>
              </a:gdLst>
              <a:ahLst/>
              <a:cxnLst>
                <a:cxn ang="0">
                  <a:pos x="T0" y="T1"/>
                </a:cxn>
                <a:cxn ang="0">
                  <a:pos x="T2" y="T3"/>
                </a:cxn>
                <a:cxn ang="0">
                  <a:pos x="T4" y="T5"/>
                </a:cxn>
                <a:cxn ang="0">
                  <a:pos x="T6" y="T7"/>
                </a:cxn>
              </a:cxnLst>
              <a:rect l="0" t="0" r="r" b="b"/>
              <a:pathLst>
                <a:path w="593" h="296">
                  <a:moveTo>
                    <a:pt x="0" y="0"/>
                  </a:moveTo>
                  <a:lnTo>
                    <a:pt x="296" y="296"/>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42"/>
            <p:cNvSpPr>
              <a:spLocks/>
            </p:cNvSpPr>
            <p:nvPr userDrawn="1"/>
          </p:nvSpPr>
          <p:spPr bwMode="auto">
            <a:xfrm>
              <a:off x="10890250" y="5943600"/>
              <a:ext cx="52388" cy="104775"/>
            </a:xfrm>
            <a:custGeom>
              <a:avLst/>
              <a:gdLst>
                <a:gd name="T0" fmla="*/ 296 w 296"/>
                <a:gd name="T1" fmla="*/ 594 h 594"/>
                <a:gd name="T2" fmla="*/ 0 w 296"/>
                <a:gd name="T3" fmla="*/ 297 h 594"/>
                <a:gd name="T4" fmla="*/ 296 w 296"/>
                <a:gd name="T5" fmla="*/ 0 h 594"/>
                <a:gd name="T6" fmla="*/ 296 w 296"/>
                <a:gd name="T7" fmla="*/ 594 h 594"/>
              </a:gdLst>
              <a:ahLst/>
              <a:cxnLst>
                <a:cxn ang="0">
                  <a:pos x="T0" y="T1"/>
                </a:cxn>
                <a:cxn ang="0">
                  <a:pos x="T2" y="T3"/>
                </a:cxn>
                <a:cxn ang="0">
                  <a:pos x="T4" y="T5"/>
                </a:cxn>
                <a:cxn ang="0">
                  <a:pos x="T6" y="T7"/>
                </a:cxn>
              </a:cxnLst>
              <a:rect l="0" t="0" r="r" b="b"/>
              <a:pathLst>
                <a:path w="296" h="594">
                  <a:moveTo>
                    <a:pt x="296" y="594"/>
                  </a:moveTo>
                  <a:lnTo>
                    <a:pt x="0" y="297"/>
                  </a:lnTo>
                  <a:lnTo>
                    <a:pt x="296" y="0"/>
                  </a:lnTo>
                  <a:lnTo>
                    <a:pt x="296"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43"/>
            <p:cNvSpPr>
              <a:spLocks/>
            </p:cNvSpPr>
            <p:nvPr userDrawn="1"/>
          </p:nvSpPr>
          <p:spPr bwMode="auto">
            <a:xfrm>
              <a:off x="10828338" y="5934075"/>
              <a:ext cx="104775" cy="52388"/>
            </a:xfrm>
            <a:custGeom>
              <a:avLst/>
              <a:gdLst>
                <a:gd name="T0" fmla="*/ 0 w 593"/>
                <a:gd name="T1" fmla="*/ 0 h 296"/>
                <a:gd name="T2" fmla="*/ 296 w 593"/>
                <a:gd name="T3" fmla="*/ 296 h 296"/>
                <a:gd name="T4" fmla="*/ 593 w 593"/>
                <a:gd name="T5" fmla="*/ 0 h 296"/>
                <a:gd name="T6" fmla="*/ 0 w 593"/>
                <a:gd name="T7" fmla="*/ 0 h 296"/>
              </a:gdLst>
              <a:ahLst/>
              <a:cxnLst>
                <a:cxn ang="0">
                  <a:pos x="T0" y="T1"/>
                </a:cxn>
                <a:cxn ang="0">
                  <a:pos x="T2" y="T3"/>
                </a:cxn>
                <a:cxn ang="0">
                  <a:pos x="T4" y="T5"/>
                </a:cxn>
                <a:cxn ang="0">
                  <a:pos x="T6" y="T7"/>
                </a:cxn>
              </a:cxnLst>
              <a:rect l="0" t="0" r="r" b="b"/>
              <a:pathLst>
                <a:path w="593" h="296">
                  <a:moveTo>
                    <a:pt x="0" y="0"/>
                  </a:moveTo>
                  <a:lnTo>
                    <a:pt x="296" y="296"/>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44"/>
            <p:cNvSpPr>
              <a:spLocks/>
            </p:cNvSpPr>
            <p:nvPr userDrawn="1"/>
          </p:nvSpPr>
          <p:spPr bwMode="auto">
            <a:xfrm>
              <a:off x="11025188" y="6078538"/>
              <a:ext cx="52388" cy="104775"/>
            </a:xfrm>
            <a:custGeom>
              <a:avLst/>
              <a:gdLst>
                <a:gd name="T0" fmla="*/ 297 w 297"/>
                <a:gd name="T1" fmla="*/ 594 h 594"/>
                <a:gd name="T2" fmla="*/ 0 w 297"/>
                <a:gd name="T3" fmla="*/ 297 h 594"/>
                <a:gd name="T4" fmla="*/ 297 w 297"/>
                <a:gd name="T5" fmla="*/ 0 h 594"/>
                <a:gd name="T6" fmla="*/ 297 w 297"/>
                <a:gd name="T7" fmla="*/ 594 h 594"/>
              </a:gdLst>
              <a:ahLst/>
              <a:cxnLst>
                <a:cxn ang="0">
                  <a:pos x="T0" y="T1"/>
                </a:cxn>
                <a:cxn ang="0">
                  <a:pos x="T2" y="T3"/>
                </a:cxn>
                <a:cxn ang="0">
                  <a:pos x="T4" y="T5"/>
                </a:cxn>
                <a:cxn ang="0">
                  <a:pos x="T6" y="T7"/>
                </a:cxn>
              </a:cxnLst>
              <a:rect l="0" t="0" r="r" b="b"/>
              <a:pathLst>
                <a:path w="297" h="594">
                  <a:moveTo>
                    <a:pt x="297" y="594"/>
                  </a:moveTo>
                  <a:lnTo>
                    <a:pt x="0" y="297"/>
                  </a:lnTo>
                  <a:lnTo>
                    <a:pt x="297" y="0"/>
                  </a:lnTo>
                  <a:lnTo>
                    <a:pt x="297"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45"/>
            <p:cNvSpPr>
              <a:spLocks/>
            </p:cNvSpPr>
            <p:nvPr userDrawn="1"/>
          </p:nvSpPr>
          <p:spPr bwMode="auto">
            <a:xfrm>
              <a:off x="10963275" y="6070600"/>
              <a:ext cx="104775" cy="52388"/>
            </a:xfrm>
            <a:custGeom>
              <a:avLst/>
              <a:gdLst>
                <a:gd name="T0" fmla="*/ 0 w 593"/>
                <a:gd name="T1" fmla="*/ 0 h 297"/>
                <a:gd name="T2" fmla="*/ 296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6" y="297"/>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46"/>
            <p:cNvSpPr>
              <a:spLocks/>
            </p:cNvSpPr>
            <p:nvPr userDrawn="1"/>
          </p:nvSpPr>
          <p:spPr bwMode="auto">
            <a:xfrm>
              <a:off x="11090275" y="6078538"/>
              <a:ext cx="52388" cy="104775"/>
            </a:xfrm>
            <a:custGeom>
              <a:avLst/>
              <a:gdLst>
                <a:gd name="T0" fmla="*/ 0 w 297"/>
                <a:gd name="T1" fmla="*/ 594 h 594"/>
                <a:gd name="T2" fmla="*/ 297 w 297"/>
                <a:gd name="T3" fmla="*/ 297 h 594"/>
                <a:gd name="T4" fmla="*/ 0 w 297"/>
                <a:gd name="T5" fmla="*/ 0 h 594"/>
                <a:gd name="T6" fmla="*/ 0 w 297"/>
                <a:gd name="T7" fmla="*/ 594 h 594"/>
              </a:gdLst>
              <a:ahLst/>
              <a:cxnLst>
                <a:cxn ang="0">
                  <a:pos x="T0" y="T1"/>
                </a:cxn>
                <a:cxn ang="0">
                  <a:pos x="T2" y="T3"/>
                </a:cxn>
                <a:cxn ang="0">
                  <a:pos x="T4" y="T5"/>
                </a:cxn>
                <a:cxn ang="0">
                  <a:pos x="T6" y="T7"/>
                </a:cxn>
              </a:cxnLst>
              <a:rect l="0" t="0" r="r" b="b"/>
              <a:pathLst>
                <a:path w="297" h="594">
                  <a:moveTo>
                    <a:pt x="0" y="594"/>
                  </a:moveTo>
                  <a:lnTo>
                    <a:pt x="297" y="297"/>
                  </a:lnTo>
                  <a:lnTo>
                    <a:pt x="0" y="0"/>
                  </a:lnTo>
                  <a:lnTo>
                    <a:pt x="0" y="594"/>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47"/>
            <p:cNvSpPr>
              <a:spLocks/>
            </p:cNvSpPr>
            <p:nvPr userDrawn="1"/>
          </p:nvSpPr>
          <p:spPr bwMode="auto">
            <a:xfrm>
              <a:off x="11098213" y="6070600"/>
              <a:ext cx="104775" cy="52388"/>
            </a:xfrm>
            <a:custGeom>
              <a:avLst/>
              <a:gdLst>
                <a:gd name="T0" fmla="*/ 0 w 593"/>
                <a:gd name="T1" fmla="*/ 0 h 297"/>
                <a:gd name="T2" fmla="*/ 297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7" y="297"/>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48"/>
            <p:cNvSpPr>
              <a:spLocks noEditPoints="1"/>
            </p:cNvSpPr>
            <p:nvPr userDrawn="1"/>
          </p:nvSpPr>
          <p:spPr bwMode="auto">
            <a:xfrm>
              <a:off x="10382250" y="6246813"/>
              <a:ext cx="1403350" cy="250825"/>
            </a:xfrm>
            <a:custGeom>
              <a:avLst/>
              <a:gdLst>
                <a:gd name="T0" fmla="*/ 1265 w 7954"/>
                <a:gd name="T1" fmla="*/ 1328 h 1420"/>
                <a:gd name="T2" fmla="*/ 1498 w 7954"/>
                <a:gd name="T3" fmla="*/ 1306 h 1420"/>
                <a:gd name="T4" fmla="*/ 2900 w 7954"/>
                <a:gd name="T5" fmla="*/ 1065 h 1420"/>
                <a:gd name="T6" fmla="*/ 2936 w 7954"/>
                <a:gd name="T7" fmla="*/ 1106 h 1420"/>
                <a:gd name="T8" fmla="*/ 3227 w 7954"/>
                <a:gd name="T9" fmla="*/ 1420 h 1420"/>
                <a:gd name="T10" fmla="*/ 3300 w 7954"/>
                <a:gd name="T11" fmla="*/ 1299 h 1420"/>
                <a:gd name="T12" fmla="*/ 3243 w 7954"/>
                <a:gd name="T13" fmla="*/ 1058 h 1420"/>
                <a:gd name="T14" fmla="*/ 3155 w 7954"/>
                <a:gd name="T15" fmla="*/ 1194 h 1420"/>
                <a:gd name="T16" fmla="*/ 4598 w 7954"/>
                <a:gd name="T17" fmla="*/ 1271 h 1420"/>
                <a:gd name="T18" fmla="*/ 4253 w 7954"/>
                <a:gd name="T19" fmla="*/ 1255 h 1420"/>
                <a:gd name="T20" fmla="*/ 4587 w 7954"/>
                <a:gd name="T21" fmla="*/ 1164 h 1420"/>
                <a:gd name="T22" fmla="*/ 4298 w 7954"/>
                <a:gd name="T23" fmla="*/ 1252 h 1420"/>
                <a:gd name="T24" fmla="*/ 4665 w 7954"/>
                <a:gd name="T25" fmla="*/ 1412 h 1420"/>
                <a:gd name="T26" fmla="*/ 6278 w 7954"/>
                <a:gd name="T27" fmla="*/ 1402 h 1420"/>
                <a:gd name="T28" fmla="*/ 6273 w 7954"/>
                <a:gd name="T29" fmla="*/ 1354 h 1420"/>
                <a:gd name="T30" fmla="*/ 6125 w 7954"/>
                <a:gd name="T31" fmla="*/ 1069 h 1420"/>
                <a:gd name="T32" fmla="*/ 6110 w 7954"/>
                <a:gd name="T33" fmla="*/ 1145 h 1420"/>
                <a:gd name="T34" fmla="*/ 7849 w 7954"/>
                <a:gd name="T35" fmla="*/ 430 h 1420"/>
                <a:gd name="T36" fmla="*/ 7487 w 7954"/>
                <a:gd name="T37" fmla="*/ 475 h 1420"/>
                <a:gd name="T38" fmla="*/ 7842 w 7954"/>
                <a:gd name="T39" fmla="*/ 590 h 1420"/>
                <a:gd name="T40" fmla="*/ 7523 w 7954"/>
                <a:gd name="T41" fmla="*/ 745 h 1420"/>
                <a:gd name="T42" fmla="*/ 7621 w 7954"/>
                <a:gd name="T43" fmla="*/ 221 h 1420"/>
                <a:gd name="T44" fmla="*/ 7138 w 7954"/>
                <a:gd name="T45" fmla="*/ 774 h 1420"/>
                <a:gd name="T46" fmla="*/ 7181 w 7954"/>
                <a:gd name="T47" fmla="*/ 699 h 1420"/>
                <a:gd name="T48" fmla="*/ 6459 w 7954"/>
                <a:gd name="T49" fmla="*/ 747 h 1420"/>
                <a:gd name="T50" fmla="*/ 6744 w 7954"/>
                <a:gd name="T51" fmla="*/ 585 h 1420"/>
                <a:gd name="T52" fmla="*/ 6462 w 7954"/>
                <a:gd name="T53" fmla="*/ 259 h 1420"/>
                <a:gd name="T54" fmla="*/ 6589 w 7954"/>
                <a:gd name="T55" fmla="*/ 294 h 1420"/>
                <a:gd name="T56" fmla="*/ 6823 w 7954"/>
                <a:gd name="T57" fmla="*/ 537 h 1420"/>
                <a:gd name="T58" fmla="*/ 6175 w 7954"/>
                <a:gd name="T59" fmla="*/ 42 h 1420"/>
                <a:gd name="T60" fmla="*/ 5875 w 7954"/>
                <a:gd name="T61" fmla="*/ 318 h 1420"/>
                <a:gd name="T62" fmla="*/ 5690 w 7954"/>
                <a:gd name="T63" fmla="*/ 675 h 1420"/>
                <a:gd name="T64" fmla="*/ 6030 w 7954"/>
                <a:gd name="T65" fmla="*/ 642 h 1420"/>
                <a:gd name="T66" fmla="*/ 5648 w 7954"/>
                <a:gd name="T67" fmla="*/ 270 h 1420"/>
                <a:gd name="T68" fmla="*/ 5314 w 7954"/>
                <a:gd name="T69" fmla="*/ 430 h 1420"/>
                <a:gd name="T70" fmla="*/ 4952 w 7954"/>
                <a:gd name="T71" fmla="*/ 475 h 1420"/>
                <a:gd name="T72" fmla="*/ 5303 w 7954"/>
                <a:gd name="T73" fmla="*/ 599 h 1420"/>
                <a:gd name="T74" fmla="*/ 5000 w 7954"/>
                <a:gd name="T75" fmla="*/ 751 h 1420"/>
                <a:gd name="T76" fmla="*/ 5070 w 7954"/>
                <a:gd name="T77" fmla="*/ 223 h 1420"/>
                <a:gd name="T78" fmla="*/ 4726 w 7954"/>
                <a:gd name="T79" fmla="*/ 104 h 1420"/>
                <a:gd name="T80" fmla="*/ 4743 w 7954"/>
                <a:gd name="T81" fmla="*/ 36 h 1420"/>
                <a:gd name="T82" fmla="*/ 3950 w 7954"/>
                <a:gd name="T83" fmla="*/ 860 h 1420"/>
                <a:gd name="T84" fmla="*/ 3114 w 7954"/>
                <a:gd name="T85" fmla="*/ 334 h 1420"/>
                <a:gd name="T86" fmla="*/ 3353 w 7954"/>
                <a:gd name="T87" fmla="*/ 252 h 1420"/>
                <a:gd name="T88" fmla="*/ 2478 w 7954"/>
                <a:gd name="T89" fmla="*/ 674 h 1420"/>
                <a:gd name="T90" fmla="*/ 2633 w 7954"/>
                <a:gd name="T91" fmla="*/ 768 h 1420"/>
                <a:gd name="T92" fmla="*/ 2436 w 7954"/>
                <a:gd name="T93" fmla="*/ 470 h 1420"/>
                <a:gd name="T94" fmla="*/ 2452 w 7954"/>
                <a:gd name="T95" fmla="*/ 355 h 1420"/>
                <a:gd name="T96" fmla="*/ 2820 w 7954"/>
                <a:gd name="T97" fmla="*/ 476 h 1420"/>
                <a:gd name="T98" fmla="*/ 1877 w 7954"/>
                <a:gd name="T99" fmla="*/ 650 h 1420"/>
                <a:gd name="T100" fmla="*/ 2028 w 7954"/>
                <a:gd name="T101" fmla="*/ 535 h 1420"/>
                <a:gd name="T102" fmla="*/ 1972 w 7954"/>
                <a:gd name="T103" fmla="*/ 222 h 1420"/>
                <a:gd name="T104" fmla="*/ 1922 w 7954"/>
                <a:gd name="T105" fmla="*/ 330 h 1420"/>
                <a:gd name="T106" fmla="*/ 2264 w 7954"/>
                <a:gd name="T107" fmla="*/ 613 h 1420"/>
                <a:gd name="T108" fmla="*/ 1534 w 7954"/>
                <a:gd name="T109" fmla="*/ 678 h 1420"/>
                <a:gd name="T110" fmla="*/ 1311 w 7954"/>
                <a:gd name="T111" fmla="*/ 749 h 1420"/>
                <a:gd name="T112" fmla="*/ 1609 w 7954"/>
                <a:gd name="T113" fmla="*/ 383 h 1420"/>
                <a:gd name="T114" fmla="*/ 1417 w 7954"/>
                <a:gd name="T115" fmla="*/ 223 h 1420"/>
                <a:gd name="T116" fmla="*/ 774 w 7954"/>
                <a:gd name="T117" fmla="*/ 554 h 1420"/>
                <a:gd name="T118" fmla="*/ 1037 w 7954"/>
                <a:gd name="T119" fmla="*/ 549 h 1420"/>
                <a:gd name="T120" fmla="*/ 664 w 7954"/>
                <a:gd name="T121" fmla="*/ 610 h 1420"/>
                <a:gd name="T122" fmla="*/ 932 w 7954"/>
                <a:gd name="T123" fmla="*/ 298 h 1420"/>
                <a:gd name="T124" fmla="*/ 1057 w 7954"/>
                <a:gd name="T125" fmla="*/ 263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54" h="1420">
                  <a:moveTo>
                    <a:pt x="1544" y="1267"/>
                  </a:moveTo>
                  <a:lnTo>
                    <a:pt x="1544" y="1282"/>
                  </a:lnTo>
                  <a:lnTo>
                    <a:pt x="1544" y="1297"/>
                  </a:lnTo>
                  <a:lnTo>
                    <a:pt x="1543" y="1304"/>
                  </a:lnTo>
                  <a:lnTo>
                    <a:pt x="1542" y="1311"/>
                  </a:lnTo>
                  <a:lnTo>
                    <a:pt x="1541" y="1318"/>
                  </a:lnTo>
                  <a:lnTo>
                    <a:pt x="1538" y="1326"/>
                  </a:lnTo>
                  <a:lnTo>
                    <a:pt x="1536" y="1333"/>
                  </a:lnTo>
                  <a:lnTo>
                    <a:pt x="1534" y="1339"/>
                  </a:lnTo>
                  <a:lnTo>
                    <a:pt x="1531" y="1346"/>
                  </a:lnTo>
                  <a:lnTo>
                    <a:pt x="1528" y="1352"/>
                  </a:lnTo>
                  <a:lnTo>
                    <a:pt x="1524" y="1359"/>
                  </a:lnTo>
                  <a:lnTo>
                    <a:pt x="1520" y="1366"/>
                  </a:lnTo>
                  <a:lnTo>
                    <a:pt x="1515" y="1372"/>
                  </a:lnTo>
                  <a:lnTo>
                    <a:pt x="1509" y="1378"/>
                  </a:lnTo>
                  <a:lnTo>
                    <a:pt x="1504" y="1383"/>
                  </a:lnTo>
                  <a:lnTo>
                    <a:pt x="1497" y="1388"/>
                  </a:lnTo>
                  <a:lnTo>
                    <a:pt x="1492" y="1392"/>
                  </a:lnTo>
                  <a:lnTo>
                    <a:pt x="1486" y="1396"/>
                  </a:lnTo>
                  <a:lnTo>
                    <a:pt x="1473" y="1404"/>
                  </a:lnTo>
                  <a:lnTo>
                    <a:pt x="1467" y="1407"/>
                  </a:lnTo>
                  <a:lnTo>
                    <a:pt x="1460" y="1409"/>
                  </a:lnTo>
                  <a:lnTo>
                    <a:pt x="1453" y="1412"/>
                  </a:lnTo>
                  <a:lnTo>
                    <a:pt x="1446" y="1414"/>
                  </a:lnTo>
                  <a:lnTo>
                    <a:pt x="1439" y="1415"/>
                  </a:lnTo>
                  <a:lnTo>
                    <a:pt x="1432" y="1417"/>
                  </a:lnTo>
                  <a:lnTo>
                    <a:pt x="1425" y="1418"/>
                  </a:lnTo>
                  <a:lnTo>
                    <a:pt x="1416" y="1419"/>
                  </a:lnTo>
                  <a:lnTo>
                    <a:pt x="1409" y="1419"/>
                  </a:lnTo>
                  <a:lnTo>
                    <a:pt x="1402" y="1419"/>
                  </a:lnTo>
                  <a:lnTo>
                    <a:pt x="1387" y="1419"/>
                  </a:lnTo>
                  <a:lnTo>
                    <a:pt x="1371" y="1417"/>
                  </a:lnTo>
                  <a:lnTo>
                    <a:pt x="1364" y="1416"/>
                  </a:lnTo>
                  <a:lnTo>
                    <a:pt x="1357" y="1414"/>
                  </a:lnTo>
                  <a:lnTo>
                    <a:pt x="1350" y="1412"/>
                  </a:lnTo>
                  <a:lnTo>
                    <a:pt x="1343" y="1410"/>
                  </a:lnTo>
                  <a:lnTo>
                    <a:pt x="1336" y="1407"/>
                  </a:lnTo>
                  <a:lnTo>
                    <a:pt x="1330" y="1404"/>
                  </a:lnTo>
                  <a:lnTo>
                    <a:pt x="1324" y="1400"/>
                  </a:lnTo>
                  <a:lnTo>
                    <a:pt x="1318" y="1396"/>
                  </a:lnTo>
                  <a:lnTo>
                    <a:pt x="1312" y="1392"/>
                  </a:lnTo>
                  <a:lnTo>
                    <a:pt x="1305" y="1388"/>
                  </a:lnTo>
                  <a:lnTo>
                    <a:pt x="1299" y="1383"/>
                  </a:lnTo>
                  <a:lnTo>
                    <a:pt x="1294" y="1378"/>
                  </a:lnTo>
                  <a:lnTo>
                    <a:pt x="1288" y="1372"/>
                  </a:lnTo>
                  <a:lnTo>
                    <a:pt x="1283" y="1365"/>
                  </a:lnTo>
                  <a:lnTo>
                    <a:pt x="1280" y="1360"/>
                  </a:lnTo>
                  <a:lnTo>
                    <a:pt x="1278" y="1357"/>
                  </a:lnTo>
                  <a:lnTo>
                    <a:pt x="1274" y="1350"/>
                  </a:lnTo>
                  <a:lnTo>
                    <a:pt x="1271" y="1343"/>
                  </a:lnTo>
                  <a:lnTo>
                    <a:pt x="1268" y="1335"/>
                  </a:lnTo>
                  <a:lnTo>
                    <a:pt x="1265" y="1328"/>
                  </a:lnTo>
                  <a:lnTo>
                    <a:pt x="1263" y="1320"/>
                  </a:lnTo>
                  <a:lnTo>
                    <a:pt x="1262" y="1313"/>
                  </a:lnTo>
                  <a:lnTo>
                    <a:pt x="1260" y="1306"/>
                  </a:lnTo>
                  <a:lnTo>
                    <a:pt x="1259" y="1292"/>
                  </a:lnTo>
                  <a:lnTo>
                    <a:pt x="1259" y="1278"/>
                  </a:lnTo>
                  <a:lnTo>
                    <a:pt x="1259" y="1265"/>
                  </a:lnTo>
                  <a:lnTo>
                    <a:pt x="1259" y="1064"/>
                  </a:lnTo>
                  <a:lnTo>
                    <a:pt x="1302" y="1064"/>
                  </a:lnTo>
                  <a:lnTo>
                    <a:pt x="1302" y="1261"/>
                  </a:lnTo>
                  <a:lnTo>
                    <a:pt x="1302" y="1273"/>
                  </a:lnTo>
                  <a:lnTo>
                    <a:pt x="1302" y="1285"/>
                  </a:lnTo>
                  <a:lnTo>
                    <a:pt x="1303" y="1298"/>
                  </a:lnTo>
                  <a:lnTo>
                    <a:pt x="1304" y="1303"/>
                  </a:lnTo>
                  <a:lnTo>
                    <a:pt x="1305" y="1309"/>
                  </a:lnTo>
                  <a:lnTo>
                    <a:pt x="1307" y="1315"/>
                  </a:lnTo>
                  <a:lnTo>
                    <a:pt x="1309" y="1321"/>
                  </a:lnTo>
                  <a:lnTo>
                    <a:pt x="1311" y="1327"/>
                  </a:lnTo>
                  <a:lnTo>
                    <a:pt x="1314" y="1333"/>
                  </a:lnTo>
                  <a:lnTo>
                    <a:pt x="1317" y="1338"/>
                  </a:lnTo>
                  <a:lnTo>
                    <a:pt x="1320" y="1343"/>
                  </a:lnTo>
                  <a:lnTo>
                    <a:pt x="1324" y="1348"/>
                  </a:lnTo>
                  <a:lnTo>
                    <a:pt x="1329" y="1353"/>
                  </a:lnTo>
                  <a:lnTo>
                    <a:pt x="1335" y="1359"/>
                  </a:lnTo>
                  <a:lnTo>
                    <a:pt x="1339" y="1362"/>
                  </a:lnTo>
                  <a:lnTo>
                    <a:pt x="1343" y="1366"/>
                  </a:lnTo>
                  <a:lnTo>
                    <a:pt x="1348" y="1368"/>
                  </a:lnTo>
                  <a:lnTo>
                    <a:pt x="1352" y="1370"/>
                  </a:lnTo>
                  <a:lnTo>
                    <a:pt x="1356" y="1372"/>
                  </a:lnTo>
                  <a:lnTo>
                    <a:pt x="1361" y="1374"/>
                  </a:lnTo>
                  <a:lnTo>
                    <a:pt x="1370" y="1377"/>
                  </a:lnTo>
                  <a:lnTo>
                    <a:pt x="1380" y="1379"/>
                  </a:lnTo>
                  <a:lnTo>
                    <a:pt x="1391" y="1380"/>
                  </a:lnTo>
                  <a:lnTo>
                    <a:pt x="1402" y="1381"/>
                  </a:lnTo>
                  <a:lnTo>
                    <a:pt x="1412" y="1380"/>
                  </a:lnTo>
                  <a:lnTo>
                    <a:pt x="1422" y="1379"/>
                  </a:lnTo>
                  <a:lnTo>
                    <a:pt x="1433" y="1377"/>
                  </a:lnTo>
                  <a:lnTo>
                    <a:pt x="1442" y="1375"/>
                  </a:lnTo>
                  <a:lnTo>
                    <a:pt x="1451" y="1371"/>
                  </a:lnTo>
                  <a:lnTo>
                    <a:pt x="1459" y="1367"/>
                  </a:lnTo>
                  <a:lnTo>
                    <a:pt x="1468" y="1361"/>
                  </a:lnTo>
                  <a:lnTo>
                    <a:pt x="1471" y="1358"/>
                  </a:lnTo>
                  <a:lnTo>
                    <a:pt x="1474" y="1355"/>
                  </a:lnTo>
                  <a:lnTo>
                    <a:pt x="1478" y="1351"/>
                  </a:lnTo>
                  <a:lnTo>
                    <a:pt x="1482" y="1346"/>
                  </a:lnTo>
                  <a:lnTo>
                    <a:pt x="1485" y="1342"/>
                  </a:lnTo>
                  <a:lnTo>
                    <a:pt x="1488" y="1337"/>
                  </a:lnTo>
                  <a:lnTo>
                    <a:pt x="1490" y="1333"/>
                  </a:lnTo>
                  <a:lnTo>
                    <a:pt x="1492" y="1328"/>
                  </a:lnTo>
                  <a:lnTo>
                    <a:pt x="1494" y="1322"/>
                  </a:lnTo>
                  <a:lnTo>
                    <a:pt x="1496" y="1317"/>
                  </a:lnTo>
                  <a:lnTo>
                    <a:pt x="1497" y="1311"/>
                  </a:lnTo>
                  <a:lnTo>
                    <a:pt x="1498" y="1306"/>
                  </a:lnTo>
                  <a:lnTo>
                    <a:pt x="1499" y="1294"/>
                  </a:lnTo>
                  <a:lnTo>
                    <a:pt x="1500" y="1281"/>
                  </a:lnTo>
                  <a:lnTo>
                    <a:pt x="1500" y="1267"/>
                  </a:lnTo>
                  <a:lnTo>
                    <a:pt x="1500" y="1064"/>
                  </a:lnTo>
                  <a:lnTo>
                    <a:pt x="1544" y="1064"/>
                  </a:lnTo>
                  <a:lnTo>
                    <a:pt x="1544" y="1267"/>
                  </a:lnTo>
                  <a:close/>
                  <a:moveTo>
                    <a:pt x="1906" y="1412"/>
                  </a:moveTo>
                  <a:lnTo>
                    <a:pt x="1864" y="1412"/>
                  </a:lnTo>
                  <a:lnTo>
                    <a:pt x="1661" y="1130"/>
                  </a:lnTo>
                  <a:lnTo>
                    <a:pt x="1661" y="1412"/>
                  </a:lnTo>
                  <a:lnTo>
                    <a:pt x="1621" y="1412"/>
                  </a:lnTo>
                  <a:lnTo>
                    <a:pt x="1621" y="1064"/>
                  </a:lnTo>
                  <a:lnTo>
                    <a:pt x="1665" y="1064"/>
                  </a:lnTo>
                  <a:lnTo>
                    <a:pt x="1866" y="1343"/>
                  </a:lnTo>
                  <a:lnTo>
                    <a:pt x="1866" y="1064"/>
                  </a:lnTo>
                  <a:lnTo>
                    <a:pt x="1906" y="1064"/>
                  </a:lnTo>
                  <a:lnTo>
                    <a:pt x="1906" y="1412"/>
                  </a:lnTo>
                  <a:close/>
                  <a:moveTo>
                    <a:pt x="2029" y="1064"/>
                  </a:moveTo>
                  <a:lnTo>
                    <a:pt x="2029" y="1412"/>
                  </a:lnTo>
                  <a:lnTo>
                    <a:pt x="1986" y="1412"/>
                  </a:lnTo>
                  <a:lnTo>
                    <a:pt x="1986" y="1064"/>
                  </a:lnTo>
                  <a:lnTo>
                    <a:pt x="2029" y="1064"/>
                  </a:lnTo>
                  <a:close/>
                  <a:moveTo>
                    <a:pt x="2400" y="1064"/>
                  </a:moveTo>
                  <a:lnTo>
                    <a:pt x="2261" y="1412"/>
                  </a:lnTo>
                  <a:lnTo>
                    <a:pt x="2215" y="1412"/>
                  </a:lnTo>
                  <a:lnTo>
                    <a:pt x="2075" y="1064"/>
                  </a:lnTo>
                  <a:lnTo>
                    <a:pt x="2122" y="1064"/>
                  </a:lnTo>
                  <a:lnTo>
                    <a:pt x="2238" y="1361"/>
                  </a:lnTo>
                  <a:lnTo>
                    <a:pt x="2354" y="1064"/>
                  </a:lnTo>
                  <a:lnTo>
                    <a:pt x="2400" y="1064"/>
                  </a:lnTo>
                  <a:close/>
                  <a:moveTo>
                    <a:pt x="2695" y="1412"/>
                  </a:moveTo>
                  <a:lnTo>
                    <a:pt x="2446" y="1412"/>
                  </a:lnTo>
                  <a:lnTo>
                    <a:pt x="2446" y="1064"/>
                  </a:lnTo>
                  <a:lnTo>
                    <a:pt x="2689" y="1064"/>
                  </a:lnTo>
                  <a:lnTo>
                    <a:pt x="2689" y="1102"/>
                  </a:lnTo>
                  <a:lnTo>
                    <a:pt x="2489" y="1102"/>
                  </a:lnTo>
                  <a:lnTo>
                    <a:pt x="2489" y="1217"/>
                  </a:lnTo>
                  <a:lnTo>
                    <a:pt x="2677" y="1217"/>
                  </a:lnTo>
                  <a:lnTo>
                    <a:pt x="2677" y="1254"/>
                  </a:lnTo>
                  <a:lnTo>
                    <a:pt x="2489" y="1254"/>
                  </a:lnTo>
                  <a:lnTo>
                    <a:pt x="2489" y="1374"/>
                  </a:lnTo>
                  <a:lnTo>
                    <a:pt x="2695" y="1374"/>
                  </a:lnTo>
                  <a:lnTo>
                    <a:pt x="2695" y="1412"/>
                  </a:lnTo>
                  <a:close/>
                  <a:moveTo>
                    <a:pt x="3044" y="1412"/>
                  </a:moveTo>
                  <a:lnTo>
                    <a:pt x="2993" y="1412"/>
                  </a:lnTo>
                  <a:lnTo>
                    <a:pt x="2889" y="1267"/>
                  </a:lnTo>
                  <a:lnTo>
                    <a:pt x="2803" y="1267"/>
                  </a:lnTo>
                  <a:lnTo>
                    <a:pt x="2803" y="1412"/>
                  </a:lnTo>
                  <a:lnTo>
                    <a:pt x="2760" y="1412"/>
                  </a:lnTo>
                  <a:lnTo>
                    <a:pt x="2760" y="1064"/>
                  </a:lnTo>
                  <a:lnTo>
                    <a:pt x="2884" y="1064"/>
                  </a:lnTo>
                  <a:lnTo>
                    <a:pt x="2900" y="1065"/>
                  </a:lnTo>
                  <a:lnTo>
                    <a:pt x="2917" y="1065"/>
                  </a:lnTo>
                  <a:lnTo>
                    <a:pt x="2932" y="1067"/>
                  </a:lnTo>
                  <a:lnTo>
                    <a:pt x="2947" y="1069"/>
                  </a:lnTo>
                  <a:lnTo>
                    <a:pt x="2960" y="1072"/>
                  </a:lnTo>
                  <a:lnTo>
                    <a:pt x="2973" y="1078"/>
                  </a:lnTo>
                  <a:lnTo>
                    <a:pt x="2979" y="1081"/>
                  </a:lnTo>
                  <a:lnTo>
                    <a:pt x="2986" y="1084"/>
                  </a:lnTo>
                  <a:lnTo>
                    <a:pt x="2991" y="1089"/>
                  </a:lnTo>
                  <a:lnTo>
                    <a:pt x="2996" y="1093"/>
                  </a:lnTo>
                  <a:lnTo>
                    <a:pt x="3003" y="1102"/>
                  </a:lnTo>
                  <a:lnTo>
                    <a:pt x="3009" y="1110"/>
                  </a:lnTo>
                  <a:lnTo>
                    <a:pt x="3014" y="1119"/>
                  </a:lnTo>
                  <a:lnTo>
                    <a:pt x="3018" y="1127"/>
                  </a:lnTo>
                  <a:lnTo>
                    <a:pt x="3021" y="1137"/>
                  </a:lnTo>
                  <a:lnTo>
                    <a:pt x="3023" y="1146"/>
                  </a:lnTo>
                  <a:lnTo>
                    <a:pt x="3025" y="1154"/>
                  </a:lnTo>
                  <a:lnTo>
                    <a:pt x="3025" y="1163"/>
                  </a:lnTo>
                  <a:lnTo>
                    <a:pt x="3025" y="1170"/>
                  </a:lnTo>
                  <a:lnTo>
                    <a:pt x="3024" y="1178"/>
                  </a:lnTo>
                  <a:lnTo>
                    <a:pt x="3023" y="1185"/>
                  </a:lnTo>
                  <a:lnTo>
                    <a:pt x="3020" y="1192"/>
                  </a:lnTo>
                  <a:lnTo>
                    <a:pt x="3019" y="1197"/>
                  </a:lnTo>
                  <a:lnTo>
                    <a:pt x="3016" y="1203"/>
                  </a:lnTo>
                  <a:lnTo>
                    <a:pt x="3014" y="1208"/>
                  </a:lnTo>
                  <a:lnTo>
                    <a:pt x="3011" y="1214"/>
                  </a:lnTo>
                  <a:lnTo>
                    <a:pt x="3008" y="1219"/>
                  </a:lnTo>
                  <a:lnTo>
                    <a:pt x="3005" y="1223"/>
                  </a:lnTo>
                  <a:lnTo>
                    <a:pt x="3002" y="1227"/>
                  </a:lnTo>
                  <a:lnTo>
                    <a:pt x="2998" y="1231"/>
                  </a:lnTo>
                  <a:lnTo>
                    <a:pt x="2991" y="1238"/>
                  </a:lnTo>
                  <a:lnTo>
                    <a:pt x="2982" y="1243"/>
                  </a:lnTo>
                  <a:lnTo>
                    <a:pt x="2974" y="1248"/>
                  </a:lnTo>
                  <a:lnTo>
                    <a:pt x="2966" y="1253"/>
                  </a:lnTo>
                  <a:lnTo>
                    <a:pt x="2952" y="1259"/>
                  </a:lnTo>
                  <a:lnTo>
                    <a:pt x="2941" y="1262"/>
                  </a:lnTo>
                  <a:lnTo>
                    <a:pt x="2935" y="1263"/>
                  </a:lnTo>
                  <a:lnTo>
                    <a:pt x="3044" y="1412"/>
                  </a:lnTo>
                  <a:close/>
                  <a:moveTo>
                    <a:pt x="2981" y="1165"/>
                  </a:moveTo>
                  <a:lnTo>
                    <a:pt x="2981" y="1158"/>
                  </a:lnTo>
                  <a:lnTo>
                    <a:pt x="2980" y="1152"/>
                  </a:lnTo>
                  <a:lnTo>
                    <a:pt x="2979" y="1146"/>
                  </a:lnTo>
                  <a:lnTo>
                    <a:pt x="2977" y="1141"/>
                  </a:lnTo>
                  <a:lnTo>
                    <a:pt x="2975" y="1135"/>
                  </a:lnTo>
                  <a:lnTo>
                    <a:pt x="2972" y="1130"/>
                  </a:lnTo>
                  <a:lnTo>
                    <a:pt x="2969" y="1126"/>
                  </a:lnTo>
                  <a:lnTo>
                    <a:pt x="2966" y="1122"/>
                  </a:lnTo>
                  <a:lnTo>
                    <a:pt x="2962" y="1118"/>
                  </a:lnTo>
                  <a:lnTo>
                    <a:pt x="2957" y="1115"/>
                  </a:lnTo>
                  <a:lnTo>
                    <a:pt x="2953" y="1112"/>
                  </a:lnTo>
                  <a:lnTo>
                    <a:pt x="2948" y="1110"/>
                  </a:lnTo>
                  <a:lnTo>
                    <a:pt x="2942" y="1108"/>
                  </a:lnTo>
                  <a:lnTo>
                    <a:pt x="2936" y="1106"/>
                  </a:lnTo>
                  <a:lnTo>
                    <a:pt x="2931" y="1104"/>
                  </a:lnTo>
                  <a:lnTo>
                    <a:pt x="2925" y="1103"/>
                  </a:lnTo>
                  <a:lnTo>
                    <a:pt x="2919" y="1102"/>
                  </a:lnTo>
                  <a:lnTo>
                    <a:pt x="2913" y="1102"/>
                  </a:lnTo>
                  <a:lnTo>
                    <a:pt x="2900" y="1101"/>
                  </a:lnTo>
                  <a:lnTo>
                    <a:pt x="2876" y="1100"/>
                  </a:lnTo>
                  <a:lnTo>
                    <a:pt x="2803" y="1100"/>
                  </a:lnTo>
                  <a:lnTo>
                    <a:pt x="2803" y="1231"/>
                  </a:lnTo>
                  <a:lnTo>
                    <a:pt x="2873" y="1231"/>
                  </a:lnTo>
                  <a:lnTo>
                    <a:pt x="2892" y="1231"/>
                  </a:lnTo>
                  <a:lnTo>
                    <a:pt x="2901" y="1230"/>
                  </a:lnTo>
                  <a:lnTo>
                    <a:pt x="2911" y="1229"/>
                  </a:lnTo>
                  <a:lnTo>
                    <a:pt x="2921" y="1228"/>
                  </a:lnTo>
                  <a:lnTo>
                    <a:pt x="2929" y="1227"/>
                  </a:lnTo>
                  <a:lnTo>
                    <a:pt x="2938" y="1224"/>
                  </a:lnTo>
                  <a:lnTo>
                    <a:pt x="2947" y="1222"/>
                  </a:lnTo>
                  <a:lnTo>
                    <a:pt x="2954" y="1218"/>
                  </a:lnTo>
                  <a:lnTo>
                    <a:pt x="2961" y="1214"/>
                  </a:lnTo>
                  <a:lnTo>
                    <a:pt x="2964" y="1210"/>
                  </a:lnTo>
                  <a:lnTo>
                    <a:pt x="2966" y="1207"/>
                  </a:lnTo>
                  <a:lnTo>
                    <a:pt x="2971" y="1201"/>
                  </a:lnTo>
                  <a:lnTo>
                    <a:pt x="2975" y="1194"/>
                  </a:lnTo>
                  <a:lnTo>
                    <a:pt x="2977" y="1190"/>
                  </a:lnTo>
                  <a:lnTo>
                    <a:pt x="2978" y="1186"/>
                  </a:lnTo>
                  <a:lnTo>
                    <a:pt x="2979" y="1181"/>
                  </a:lnTo>
                  <a:lnTo>
                    <a:pt x="2980" y="1177"/>
                  </a:lnTo>
                  <a:lnTo>
                    <a:pt x="2981" y="1170"/>
                  </a:lnTo>
                  <a:lnTo>
                    <a:pt x="2981" y="1165"/>
                  </a:lnTo>
                  <a:close/>
                  <a:moveTo>
                    <a:pt x="3349" y="1317"/>
                  </a:moveTo>
                  <a:lnTo>
                    <a:pt x="3348" y="1329"/>
                  </a:lnTo>
                  <a:lnTo>
                    <a:pt x="3346" y="1340"/>
                  </a:lnTo>
                  <a:lnTo>
                    <a:pt x="3345" y="1345"/>
                  </a:lnTo>
                  <a:lnTo>
                    <a:pt x="3343" y="1350"/>
                  </a:lnTo>
                  <a:lnTo>
                    <a:pt x="3339" y="1360"/>
                  </a:lnTo>
                  <a:lnTo>
                    <a:pt x="3333" y="1370"/>
                  </a:lnTo>
                  <a:lnTo>
                    <a:pt x="3327" y="1378"/>
                  </a:lnTo>
                  <a:lnTo>
                    <a:pt x="3323" y="1382"/>
                  </a:lnTo>
                  <a:lnTo>
                    <a:pt x="3320" y="1385"/>
                  </a:lnTo>
                  <a:lnTo>
                    <a:pt x="3316" y="1389"/>
                  </a:lnTo>
                  <a:lnTo>
                    <a:pt x="3312" y="1392"/>
                  </a:lnTo>
                  <a:lnTo>
                    <a:pt x="3307" y="1395"/>
                  </a:lnTo>
                  <a:lnTo>
                    <a:pt x="3302" y="1398"/>
                  </a:lnTo>
                  <a:lnTo>
                    <a:pt x="3297" y="1402"/>
                  </a:lnTo>
                  <a:lnTo>
                    <a:pt x="3291" y="1405"/>
                  </a:lnTo>
                  <a:lnTo>
                    <a:pt x="3286" y="1407"/>
                  </a:lnTo>
                  <a:lnTo>
                    <a:pt x="3280" y="1409"/>
                  </a:lnTo>
                  <a:lnTo>
                    <a:pt x="3274" y="1411"/>
                  </a:lnTo>
                  <a:lnTo>
                    <a:pt x="3268" y="1413"/>
                  </a:lnTo>
                  <a:lnTo>
                    <a:pt x="3262" y="1415"/>
                  </a:lnTo>
                  <a:lnTo>
                    <a:pt x="3255" y="1416"/>
                  </a:lnTo>
                  <a:lnTo>
                    <a:pt x="3241" y="1418"/>
                  </a:lnTo>
                  <a:lnTo>
                    <a:pt x="3227" y="1420"/>
                  </a:lnTo>
                  <a:lnTo>
                    <a:pt x="3211" y="1420"/>
                  </a:lnTo>
                  <a:lnTo>
                    <a:pt x="3202" y="1420"/>
                  </a:lnTo>
                  <a:lnTo>
                    <a:pt x="3193" y="1419"/>
                  </a:lnTo>
                  <a:lnTo>
                    <a:pt x="3176" y="1418"/>
                  </a:lnTo>
                  <a:lnTo>
                    <a:pt x="3169" y="1416"/>
                  </a:lnTo>
                  <a:lnTo>
                    <a:pt x="3162" y="1415"/>
                  </a:lnTo>
                  <a:lnTo>
                    <a:pt x="3155" y="1413"/>
                  </a:lnTo>
                  <a:lnTo>
                    <a:pt x="3148" y="1411"/>
                  </a:lnTo>
                  <a:lnTo>
                    <a:pt x="3135" y="1406"/>
                  </a:lnTo>
                  <a:lnTo>
                    <a:pt x="3125" y="1400"/>
                  </a:lnTo>
                  <a:lnTo>
                    <a:pt x="3115" y="1395"/>
                  </a:lnTo>
                  <a:lnTo>
                    <a:pt x="3106" y="1389"/>
                  </a:lnTo>
                  <a:lnTo>
                    <a:pt x="3098" y="1383"/>
                  </a:lnTo>
                  <a:lnTo>
                    <a:pt x="3092" y="1378"/>
                  </a:lnTo>
                  <a:lnTo>
                    <a:pt x="3086" y="1372"/>
                  </a:lnTo>
                  <a:lnTo>
                    <a:pt x="3082" y="1367"/>
                  </a:lnTo>
                  <a:lnTo>
                    <a:pt x="3075" y="1358"/>
                  </a:lnTo>
                  <a:lnTo>
                    <a:pt x="3072" y="1353"/>
                  </a:lnTo>
                  <a:lnTo>
                    <a:pt x="3103" y="1329"/>
                  </a:lnTo>
                  <a:lnTo>
                    <a:pt x="3106" y="1334"/>
                  </a:lnTo>
                  <a:lnTo>
                    <a:pt x="3112" y="1340"/>
                  </a:lnTo>
                  <a:lnTo>
                    <a:pt x="3120" y="1349"/>
                  </a:lnTo>
                  <a:lnTo>
                    <a:pt x="3125" y="1353"/>
                  </a:lnTo>
                  <a:lnTo>
                    <a:pt x="3131" y="1358"/>
                  </a:lnTo>
                  <a:lnTo>
                    <a:pt x="3137" y="1362"/>
                  </a:lnTo>
                  <a:lnTo>
                    <a:pt x="3146" y="1368"/>
                  </a:lnTo>
                  <a:lnTo>
                    <a:pt x="3154" y="1372"/>
                  </a:lnTo>
                  <a:lnTo>
                    <a:pt x="3163" y="1375"/>
                  </a:lnTo>
                  <a:lnTo>
                    <a:pt x="3173" y="1378"/>
                  </a:lnTo>
                  <a:lnTo>
                    <a:pt x="3185" y="1380"/>
                  </a:lnTo>
                  <a:lnTo>
                    <a:pt x="3197" y="1382"/>
                  </a:lnTo>
                  <a:lnTo>
                    <a:pt x="3210" y="1382"/>
                  </a:lnTo>
                  <a:lnTo>
                    <a:pt x="3221" y="1382"/>
                  </a:lnTo>
                  <a:lnTo>
                    <a:pt x="3231" y="1381"/>
                  </a:lnTo>
                  <a:lnTo>
                    <a:pt x="3240" y="1380"/>
                  </a:lnTo>
                  <a:lnTo>
                    <a:pt x="3248" y="1378"/>
                  </a:lnTo>
                  <a:lnTo>
                    <a:pt x="3257" y="1376"/>
                  </a:lnTo>
                  <a:lnTo>
                    <a:pt x="3265" y="1373"/>
                  </a:lnTo>
                  <a:lnTo>
                    <a:pt x="3272" y="1370"/>
                  </a:lnTo>
                  <a:lnTo>
                    <a:pt x="3278" y="1366"/>
                  </a:lnTo>
                  <a:lnTo>
                    <a:pt x="3284" y="1361"/>
                  </a:lnTo>
                  <a:lnTo>
                    <a:pt x="3288" y="1356"/>
                  </a:lnTo>
                  <a:lnTo>
                    <a:pt x="3291" y="1354"/>
                  </a:lnTo>
                  <a:lnTo>
                    <a:pt x="3293" y="1351"/>
                  </a:lnTo>
                  <a:lnTo>
                    <a:pt x="3297" y="1346"/>
                  </a:lnTo>
                  <a:lnTo>
                    <a:pt x="3300" y="1339"/>
                  </a:lnTo>
                  <a:lnTo>
                    <a:pt x="3302" y="1333"/>
                  </a:lnTo>
                  <a:lnTo>
                    <a:pt x="3303" y="1326"/>
                  </a:lnTo>
                  <a:lnTo>
                    <a:pt x="3304" y="1317"/>
                  </a:lnTo>
                  <a:lnTo>
                    <a:pt x="3303" y="1309"/>
                  </a:lnTo>
                  <a:lnTo>
                    <a:pt x="3301" y="1302"/>
                  </a:lnTo>
                  <a:lnTo>
                    <a:pt x="3300" y="1299"/>
                  </a:lnTo>
                  <a:lnTo>
                    <a:pt x="3298" y="1296"/>
                  </a:lnTo>
                  <a:lnTo>
                    <a:pt x="3293" y="1290"/>
                  </a:lnTo>
                  <a:lnTo>
                    <a:pt x="3291" y="1287"/>
                  </a:lnTo>
                  <a:lnTo>
                    <a:pt x="3288" y="1284"/>
                  </a:lnTo>
                  <a:lnTo>
                    <a:pt x="3283" y="1280"/>
                  </a:lnTo>
                  <a:lnTo>
                    <a:pt x="3276" y="1276"/>
                  </a:lnTo>
                  <a:lnTo>
                    <a:pt x="3269" y="1272"/>
                  </a:lnTo>
                  <a:lnTo>
                    <a:pt x="3261" y="1269"/>
                  </a:lnTo>
                  <a:lnTo>
                    <a:pt x="3252" y="1267"/>
                  </a:lnTo>
                  <a:lnTo>
                    <a:pt x="3233" y="1262"/>
                  </a:lnTo>
                  <a:lnTo>
                    <a:pt x="3193" y="1252"/>
                  </a:lnTo>
                  <a:lnTo>
                    <a:pt x="3172" y="1246"/>
                  </a:lnTo>
                  <a:lnTo>
                    <a:pt x="3162" y="1244"/>
                  </a:lnTo>
                  <a:lnTo>
                    <a:pt x="3152" y="1240"/>
                  </a:lnTo>
                  <a:lnTo>
                    <a:pt x="3143" y="1237"/>
                  </a:lnTo>
                  <a:lnTo>
                    <a:pt x="3133" y="1233"/>
                  </a:lnTo>
                  <a:lnTo>
                    <a:pt x="3125" y="1228"/>
                  </a:lnTo>
                  <a:lnTo>
                    <a:pt x="3117" y="1223"/>
                  </a:lnTo>
                  <a:lnTo>
                    <a:pt x="3110" y="1217"/>
                  </a:lnTo>
                  <a:lnTo>
                    <a:pt x="3103" y="1210"/>
                  </a:lnTo>
                  <a:lnTo>
                    <a:pt x="3096" y="1203"/>
                  </a:lnTo>
                  <a:lnTo>
                    <a:pt x="3092" y="1195"/>
                  </a:lnTo>
                  <a:lnTo>
                    <a:pt x="3088" y="1186"/>
                  </a:lnTo>
                  <a:lnTo>
                    <a:pt x="3086" y="1181"/>
                  </a:lnTo>
                  <a:lnTo>
                    <a:pt x="3085" y="1176"/>
                  </a:lnTo>
                  <a:lnTo>
                    <a:pt x="3084" y="1170"/>
                  </a:lnTo>
                  <a:lnTo>
                    <a:pt x="3083" y="1164"/>
                  </a:lnTo>
                  <a:lnTo>
                    <a:pt x="3082" y="1159"/>
                  </a:lnTo>
                  <a:lnTo>
                    <a:pt x="3082" y="1152"/>
                  </a:lnTo>
                  <a:lnTo>
                    <a:pt x="3083" y="1143"/>
                  </a:lnTo>
                  <a:lnTo>
                    <a:pt x="3083" y="1139"/>
                  </a:lnTo>
                  <a:lnTo>
                    <a:pt x="3084" y="1134"/>
                  </a:lnTo>
                  <a:lnTo>
                    <a:pt x="3087" y="1125"/>
                  </a:lnTo>
                  <a:lnTo>
                    <a:pt x="3090" y="1116"/>
                  </a:lnTo>
                  <a:lnTo>
                    <a:pt x="3095" y="1108"/>
                  </a:lnTo>
                  <a:lnTo>
                    <a:pt x="3101" y="1101"/>
                  </a:lnTo>
                  <a:lnTo>
                    <a:pt x="3108" y="1092"/>
                  </a:lnTo>
                  <a:lnTo>
                    <a:pt x="3111" y="1089"/>
                  </a:lnTo>
                  <a:lnTo>
                    <a:pt x="3115" y="1085"/>
                  </a:lnTo>
                  <a:lnTo>
                    <a:pt x="3119" y="1082"/>
                  </a:lnTo>
                  <a:lnTo>
                    <a:pt x="3123" y="1079"/>
                  </a:lnTo>
                  <a:lnTo>
                    <a:pt x="3133" y="1074"/>
                  </a:lnTo>
                  <a:lnTo>
                    <a:pt x="3144" y="1069"/>
                  </a:lnTo>
                  <a:lnTo>
                    <a:pt x="3155" y="1064"/>
                  </a:lnTo>
                  <a:lnTo>
                    <a:pt x="3161" y="1063"/>
                  </a:lnTo>
                  <a:lnTo>
                    <a:pt x="3167" y="1060"/>
                  </a:lnTo>
                  <a:lnTo>
                    <a:pt x="3181" y="1058"/>
                  </a:lnTo>
                  <a:lnTo>
                    <a:pt x="3188" y="1057"/>
                  </a:lnTo>
                  <a:lnTo>
                    <a:pt x="3195" y="1056"/>
                  </a:lnTo>
                  <a:lnTo>
                    <a:pt x="3210" y="1056"/>
                  </a:lnTo>
                  <a:lnTo>
                    <a:pt x="3228" y="1056"/>
                  </a:lnTo>
                  <a:lnTo>
                    <a:pt x="3243" y="1058"/>
                  </a:lnTo>
                  <a:lnTo>
                    <a:pt x="3258" y="1062"/>
                  </a:lnTo>
                  <a:lnTo>
                    <a:pt x="3271" y="1065"/>
                  </a:lnTo>
                  <a:lnTo>
                    <a:pt x="3283" y="1069"/>
                  </a:lnTo>
                  <a:lnTo>
                    <a:pt x="3293" y="1074"/>
                  </a:lnTo>
                  <a:lnTo>
                    <a:pt x="3303" y="1079"/>
                  </a:lnTo>
                  <a:lnTo>
                    <a:pt x="3312" y="1085"/>
                  </a:lnTo>
                  <a:lnTo>
                    <a:pt x="3319" y="1090"/>
                  </a:lnTo>
                  <a:lnTo>
                    <a:pt x="3325" y="1096"/>
                  </a:lnTo>
                  <a:lnTo>
                    <a:pt x="3330" y="1102"/>
                  </a:lnTo>
                  <a:lnTo>
                    <a:pt x="3335" y="1107"/>
                  </a:lnTo>
                  <a:lnTo>
                    <a:pt x="3342" y="1115"/>
                  </a:lnTo>
                  <a:lnTo>
                    <a:pt x="3345" y="1120"/>
                  </a:lnTo>
                  <a:lnTo>
                    <a:pt x="3315" y="1144"/>
                  </a:lnTo>
                  <a:lnTo>
                    <a:pt x="3312" y="1140"/>
                  </a:lnTo>
                  <a:lnTo>
                    <a:pt x="3307" y="1133"/>
                  </a:lnTo>
                  <a:lnTo>
                    <a:pt x="3303" y="1129"/>
                  </a:lnTo>
                  <a:lnTo>
                    <a:pt x="3298" y="1125"/>
                  </a:lnTo>
                  <a:lnTo>
                    <a:pt x="3292" y="1121"/>
                  </a:lnTo>
                  <a:lnTo>
                    <a:pt x="3286" y="1116"/>
                  </a:lnTo>
                  <a:lnTo>
                    <a:pt x="3280" y="1112"/>
                  </a:lnTo>
                  <a:lnTo>
                    <a:pt x="3273" y="1108"/>
                  </a:lnTo>
                  <a:lnTo>
                    <a:pt x="3264" y="1104"/>
                  </a:lnTo>
                  <a:lnTo>
                    <a:pt x="3254" y="1101"/>
                  </a:lnTo>
                  <a:lnTo>
                    <a:pt x="3245" y="1097"/>
                  </a:lnTo>
                  <a:lnTo>
                    <a:pt x="3234" y="1095"/>
                  </a:lnTo>
                  <a:lnTo>
                    <a:pt x="3223" y="1093"/>
                  </a:lnTo>
                  <a:lnTo>
                    <a:pt x="3210" y="1093"/>
                  </a:lnTo>
                  <a:lnTo>
                    <a:pt x="3201" y="1093"/>
                  </a:lnTo>
                  <a:lnTo>
                    <a:pt x="3192" y="1094"/>
                  </a:lnTo>
                  <a:lnTo>
                    <a:pt x="3184" y="1095"/>
                  </a:lnTo>
                  <a:lnTo>
                    <a:pt x="3176" y="1097"/>
                  </a:lnTo>
                  <a:lnTo>
                    <a:pt x="3169" y="1098"/>
                  </a:lnTo>
                  <a:lnTo>
                    <a:pt x="3162" y="1102"/>
                  </a:lnTo>
                  <a:lnTo>
                    <a:pt x="3159" y="1103"/>
                  </a:lnTo>
                  <a:lnTo>
                    <a:pt x="3156" y="1105"/>
                  </a:lnTo>
                  <a:lnTo>
                    <a:pt x="3150" y="1108"/>
                  </a:lnTo>
                  <a:lnTo>
                    <a:pt x="3145" y="1112"/>
                  </a:lnTo>
                  <a:lnTo>
                    <a:pt x="3141" y="1116"/>
                  </a:lnTo>
                  <a:lnTo>
                    <a:pt x="3136" y="1121"/>
                  </a:lnTo>
                  <a:lnTo>
                    <a:pt x="3133" y="1126"/>
                  </a:lnTo>
                  <a:lnTo>
                    <a:pt x="3131" y="1131"/>
                  </a:lnTo>
                  <a:lnTo>
                    <a:pt x="3129" y="1138"/>
                  </a:lnTo>
                  <a:lnTo>
                    <a:pt x="3128" y="1145"/>
                  </a:lnTo>
                  <a:lnTo>
                    <a:pt x="3127" y="1151"/>
                  </a:lnTo>
                  <a:lnTo>
                    <a:pt x="3128" y="1160"/>
                  </a:lnTo>
                  <a:lnTo>
                    <a:pt x="3130" y="1167"/>
                  </a:lnTo>
                  <a:lnTo>
                    <a:pt x="3131" y="1170"/>
                  </a:lnTo>
                  <a:lnTo>
                    <a:pt x="3133" y="1175"/>
                  </a:lnTo>
                  <a:lnTo>
                    <a:pt x="3136" y="1180"/>
                  </a:lnTo>
                  <a:lnTo>
                    <a:pt x="3142" y="1186"/>
                  </a:lnTo>
                  <a:lnTo>
                    <a:pt x="3148" y="1190"/>
                  </a:lnTo>
                  <a:lnTo>
                    <a:pt x="3155" y="1194"/>
                  </a:lnTo>
                  <a:lnTo>
                    <a:pt x="3162" y="1198"/>
                  </a:lnTo>
                  <a:lnTo>
                    <a:pt x="3170" y="1201"/>
                  </a:lnTo>
                  <a:lnTo>
                    <a:pt x="3179" y="1204"/>
                  </a:lnTo>
                  <a:lnTo>
                    <a:pt x="3197" y="1209"/>
                  </a:lnTo>
                  <a:lnTo>
                    <a:pt x="3218" y="1214"/>
                  </a:lnTo>
                  <a:lnTo>
                    <a:pt x="3238" y="1218"/>
                  </a:lnTo>
                  <a:lnTo>
                    <a:pt x="3259" y="1223"/>
                  </a:lnTo>
                  <a:lnTo>
                    <a:pt x="3278" y="1229"/>
                  </a:lnTo>
                  <a:lnTo>
                    <a:pt x="3288" y="1232"/>
                  </a:lnTo>
                  <a:lnTo>
                    <a:pt x="3298" y="1236"/>
                  </a:lnTo>
                  <a:lnTo>
                    <a:pt x="3306" y="1240"/>
                  </a:lnTo>
                  <a:lnTo>
                    <a:pt x="3314" y="1245"/>
                  </a:lnTo>
                  <a:lnTo>
                    <a:pt x="3321" y="1252"/>
                  </a:lnTo>
                  <a:lnTo>
                    <a:pt x="3328" y="1259"/>
                  </a:lnTo>
                  <a:lnTo>
                    <a:pt x="3333" y="1266"/>
                  </a:lnTo>
                  <a:lnTo>
                    <a:pt x="3337" y="1270"/>
                  </a:lnTo>
                  <a:lnTo>
                    <a:pt x="3339" y="1274"/>
                  </a:lnTo>
                  <a:lnTo>
                    <a:pt x="3343" y="1283"/>
                  </a:lnTo>
                  <a:lnTo>
                    <a:pt x="3346" y="1294"/>
                  </a:lnTo>
                  <a:lnTo>
                    <a:pt x="3347" y="1299"/>
                  </a:lnTo>
                  <a:lnTo>
                    <a:pt x="3348" y="1305"/>
                  </a:lnTo>
                  <a:lnTo>
                    <a:pt x="3348" y="1311"/>
                  </a:lnTo>
                  <a:lnTo>
                    <a:pt x="3349" y="1317"/>
                  </a:lnTo>
                  <a:close/>
                  <a:moveTo>
                    <a:pt x="3462" y="1064"/>
                  </a:moveTo>
                  <a:lnTo>
                    <a:pt x="3462" y="1412"/>
                  </a:lnTo>
                  <a:lnTo>
                    <a:pt x="3419" y="1412"/>
                  </a:lnTo>
                  <a:lnTo>
                    <a:pt x="3419" y="1064"/>
                  </a:lnTo>
                  <a:lnTo>
                    <a:pt x="3462" y="1064"/>
                  </a:lnTo>
                  <a:close/>
                  <a:moveTo>
                    <a:pt x="3791" y="1102"/>
                  </a:moveTo>
                  <a:lnTo>
                    <a:pt x="3671" y="1102"/>
                  </a:lnTo>
                  <a:lnTo>
                    <a:pt x="3671" y="1412"/>
                  </a:lnTo>
                  <a:lnTo>
                    <a:pt x="3628" y="1412"/>
                  </a:lnTo>
                  <a:lnTo>
                    <a:pt x="3628" y="1102"/>
                  </a:lnTo>
                  <a:lnTo>
                    <a:pt x="3508" y="1102"/>
                  </a:lnTo>
                  <a:lnTo>
                    <a:pt x="3508" y="1064"/>
                  </a:lnTo>
                  <a:lnTo>
                    <a:pt x="3791" y="1064"/>
                  </a:lnTo>
                  <a:lnTo>
                    <a:pt x="3791" y="1102"/>
                  </a:lnTo>
                  <a:close/>
                  <a:moveTo>
                    <a:pt x="4104" y="1064"/>
                  </a:moveTo>
                  <a:lnTo>
                    <a:pt x="3975" y="1259"/>
                  </a:lnTo>
                  <a:lnTo>
                    <a:pt x="3975" y="1412"/>
                  </a:lnTo>
                  <a:lnTo>
                    <a:pt x="3932" y="1412"/>
                  </a:lnTo>
                  <a:lnTo>
                    <a:pt x="3932" y="1259"/>
                  </a:lnTo>
                  <a:lnTo>
                    <a:pt x="3804" y="1064"/>
                  </a:lnTo>
                  <a:lnTo>
                    <a:pt x="3854" y="1064"/>
                  </a:lnTo>
                  <a:lnTo>
                    <a:pt x="3955" y="1221"/>
                  </a:lnTo>
                  <a:lnTo>
                    <a:pt x="4056" y="1064"/>
                  </a:lnTo>
                  <a:lnTo>
                    <a:pt x="4104" y="1064"/>
                  </a:lnTo>
                  <a:close/>
                  <a:moveTo>
                    <a:pt x="4600" y="1238"/>
                  </a:moveTo>
                  <a:lnTo>
                    <a:pt x="4600" y="1246"/>
                  </a:lnTo>
                  <a:lnTo>
                    <a:pt x="4600" y="1255"/>
                  </a:lnTo>
                  <a:lnTo>
                    <a:pt x="4599" y="1263"/>
                  </a:lnTo>
                  <a:lnTo>
                    <a:pt x="4598" y="1271"/>
                  </a:lnTo>
                  <a:lnTo>
                    <a:pt x="4596" y="1279"/>
                  </a:lnTo>
                  <a:lnTo>
                    <a:pt x="4594" y="1287"/>
                  </a:lnTo>
                  <a:lnTo>
                    <a:pt x="4590" y="1304"/>
                  </a:lnTo>
                  <a:lnTo>
                    <a:pt x="4584" y="1319"/>
                  </a:lnTo>
                  <a:lnTo>
                    <a:pt x="4580" y="1328"/>
                  </a:lnTo>
                  <a:lnTo>
                    <a:pt x="4576" y="1335"/>
                  </a:lnTo>
                  <a:lnTo>
                    <a:pt x="4572" y="1342"/>
                  </a:lnTo>
                  <a:lnTo>
                    <a:pt x="4567" y="1349"/>
                  </a:lnTo>
                  <a:lnTo>
                    <a:pt x="4563" y="1356"/>
                  </a:lnTo>
                  <a:lnTo>
                    <a:pt x="4557" y="1362"/>
                  </a:lnTo>
                  <a:lnTo>
                    <a:pt x="4552" y="1369"/>
                  </a:lnTo>
                  <a:lnTo>
                    <a:pt x="4546" y="1375"/>
                  </a:lnTo>
                  <a:lnTo>
                    <a:pt x="4539" y="1381"/>
                  </a:lnTo>
                  <a:lnTo>
                    <a:pt x="4533" y="1386"/>
                  </a:lnTo>
                  <a:lnTo>
                    <a:pt x="4526" y="1391"/>
                  </a:lnTo>
                  <a:lnTo>
                    <a:pt x="4519" y="1396"/>
                  </a:lnTo>
                  <a:lnTo>
                    <a:pt x="4511" y="1400"/>
                  </a:lnTo>
                  <a:lnTo>
                    <a:pt x="4503" y="1405"/>
                  </a:lnTo>
                  <a:lnTo>
                    <a:pt x="4494" y="1408"/>
                  </a:lnTo>
                  <a:lnTo>
                    <a:pt x="4486" y="1411"/>
                  </a:lnTo>
                  <a:lnTo>
                    <a:pt x="4477" y="1414"/>
                  </a:lnTo>
                  <a:lnTo>
                    <a:pt x="4468" y="1416"/>
                  </a:lnTo>
                  <a:lnTo>
                    <a:pt x="4458" y="1418"/>
                  </a:lnTo>
                  <a:lnTo>
                    <a:pt x="4448" y="1419"/>
                  </a:lnTo>
                  <a:lnTo>
                    <a:pt x="4437" y="1420"/>
                  </a:lnTo>
                  <a:lnTo>
                    <a:pt x="4427" y="1420"/>
                  </a:lnTo>
                  <a:lnTo>
                    <a:pt x="4415" y="1420"/>
                  </a:lnTo>
                  <a:lnTo>
                    <a:pt x="4405" y="1419"/>
                  </a:lnTo>
                  <a:lnTo>
                    <a:pt x="4395" y="1418"/>
                  </a:lnTo>
                  <a:lnTo>
                    <a:pt x="4385" y="1416"/>
                  </a:lnTo>
                  <a:lnTo>
                    <a:pt x="4376" y="1414"/>
                  </a:lnTo>
                  <a:lnTo>
                    <a:pt x="4367" y="1411"/>
                  </a:lnTo>
                  <a:lnTo>
                    <a:pt x="4358" y="1408"/>
                  </a:lnTo>
                  <a:lnTo>
                    <a:pt x="4350" y="1405"/>
                  </a:lnTo>
                  <a:lnTo>
                    <a:pt x="4341" y="1400"/>
                  </a:lnTo>
                  <a:lnTo>
                    <a:pt x="4334" y="1396"/>
                  </a:lnTo>
                  <a:lnTo>
                    <a:pt x="4320" y="1386"/>
                  </a:lnTo>
                  <a:lnTo>
                    <a:pt x="4314" y="1381"/>
                  </a:lnTo>
                  <a:lnTo>
                    <a:pt x="4307" y="1375"/>
                  </a:lnTo>
                  <a:lnTo>
                    <a:pt x="4301" y="1369"/>
                  </a:lnTo>
                  <a:lnTo>
                    <a:pt x="4295" y="1362"/>
                  </a:lnTo>
                  <a:lnTo>
                    <a:pt x="4290" y="1356"/>
                  </a:lnTo>
                  <a:lnTo>
                    <a:pt x="4285" y="1349"/>
                  </a:lnTo>
                  <a:lnTo>
                    <a:pt x="4281" y="1342"/>
                  </a:lnTo>
                  <a:lnTo>
                    <a:pt x="4277" y="1335"/>
                  </a:lnTo>
                  <a:lnTo>
                    <a:pt x="4269" y="1319"/>
                  </a:lnTo>
                  <a:lnTo>
                    <a:pt x="4266" y="1312"/>
                  </a:lnTo>
                  <a:lnTo>
                    <a:pt x="4263" y="1304"/>
                  </a:lnTo>
                  <a:lnTo>
                    <a:pt x="4258" y="1287"/>
                  </a:lnTo>
                  <a:lnTo>
                    <a:pt x="4257" y="1279"/>
                  </a:lnTo>
                  <a:lnTo>
                    <a:pt x="4255" y="1271"/>
                  </a:lnTo>
                  <a:lnTo>
                    <a:pt x="4253" y="1255"/>
                  </a:lnTo>
                  <a:lnTo>
                    <a:pt x="4253" y="1238"/>
                  </a:lnTo>
                  <a:lnTo>
                    <a:pt x="4253" y="1230"/>
                  </a:lnTo>
                  <a:lnTo>
                    <a:pt x="4253" y="1221"/>
                  </a:lnTo>
                  <a:lnTo>
                    <a:pt x="4254" y="1213"/>
                  </a:lnTo>
                  <a:lnTo>
                    <a:pt x="4255" y="1204"/>
                  </a:lnTo>
                  <a:lnTo>
                    <a:pt x="4257" y="1196"/>
                  </a:lnTo>
                  <a:lnTo>
                    <a:pt x="4258" y="1188"/>
                  </a:lnTo>
                  <a:lnTo>
                    <a:pt x="4263" y="1171"/>
                  </a:lnTo>
                  <a:lnTo>
                    <a:pt x="4269" y="1156"/>
                  </a:lnTo>
                  <a:lnTo>
                    <a:pt x="4273" y="1149"/>
                  </a:lnTo>
                  <a:lnTo>
                    <a:pt x="4277" y="1142"/>
                  </a:lnTo>
                  <a:lnTo>
                    <a:pt x="4281" y="1133"/>
                  </a:lnTo>
                  <a:lnTo>
                    <a:pt x="4285" y="1127"/>
                  </a:lnTo>
                  <a:lnTo>
                    <a:pt x="4290" y="1120"/>
                  </a:lnTo>
                  <a:lnTo>
                    <a:pt x="4295" y="1114"/>
                  </a:lnTo>
                  <a:lnTo>
                    <a:pt x="4301" y="1107"/>
                  </a:lnTo>
                  <a:lnTo>
                    <a:pt x="4307" y="1102"/>
                  </a:lnTo>
                  <a:lnTo>
                    <a:pt x="4314" y="1095"/>
                  </a:lnTo>
                  <a:lnTo>
                    <a:pt x="4320" y="1090"/>
                  </a:lnTo>
                  <a:lnTo>
                    <a:pt x="4327" y="1085"/>
                  </a:lnTo>
                  <a:lnTo>
                    <a:pt x="4334" y="1080"/>
                  </a:lnTo>
                  <a:lnTo>
                    <a:pt x="4341" y="1076"/>
                  </a:lnTo>
                  <a:lnTo>
                    <a:pt x="4350" y="1072"/>
                  </a:lnTo>
                  <a:lnTo>
                    <a:pt x="4358" y="1069"/>
                  </a:lnTo>
                  <a:lnTo>
                    <a:pt x="4367" y="1065"/>
                  </a:lnTo>
                  <a:lnTo>
                    <a:pt x="4376" y="1063"/>
                  </a:lnTo>
                  <a:lnTo>
                    <a:pt x="4385" y="1060"/>
                  </a:lnTo>
                  <a:lnTo>
                    <a:pt x="4395" y="1058"/>
                  </a:lnTo>
                  <a:lnTo>
                    <a:pt x="4405" y="1057"/>
                  </a:lnTo>
                  <a:lnTo>
                    <a:pt x="4415" y="1056"/>
                  </a:lnTo>
                  <a:lnTo>
                    <a:pt x="4427" y="1056"/>
                  </a:lnTo>
                  <a:lnTo>
                    <a:pt x="4437" y="1056"/>
                  </a:lnTo>
                  <a:lnTo>
                    <a:pt x="4448" y="1057"/>
                  </a:lnTo>
                  <a:lnTo>
                    <a:pt x="4458" y="1058"/>
                  </a:lnTo>
                  <a:lnTo>
                    <a:pt x="4468" y="1060"/>
                  </a:lnTo>
                  <a:lnTo>
                    <a:pt x="4477" y="1063"/>
                  </a:lnTo>
                  <a:lnTo>
                    <a:pt x="4486" y="1065"/>
                  </a:lnTo>
                  <a:lnTo>
                    <a:pt x="4494" y="1069"/>
                  </a:lnTo>
                  <a:lnTo>
                    <a:pt x="4503" y="1072"/>
                  </a:lnTo>
                  <a:lnTo>
                    <a:pt x="4511" y="1076"/>
                  </a:lnTo>
                  <a:lnTo>
                    <a:pt x="4519" y="1080"/>
                  </a:lnTo>
                  <a:lnTo>
                    <a:pt x="4533" y="1090"/>
                  </a:lnTo>
                  <a:lnTo>
                    <a:pt x="4539" y="1095"/>
                  </a:lnTo>
                  <a:lnTo>
                    <a:pt x="4546" y="1102"/>
                  </a:lnTo>
                  <a:lnTo>
                    <a:pt x="4552" y="1107"/>
                  </a:lnTo>
                  <a:lnTo>
                    <a:pt x="4557" y="1114"/>
                  </a:lnTo>
                  <a:lnTo>
                    <a:pt x="4563" y="1120"/>
                  </a:lnTo>
                  <a:lnTo>
                    <a:pt x="4567" y="1127"/>
                  </a:lnTo>
                  <a:lnTo>
                    <a:pt x="4572" y="1133"/>
                  </a:lnTo>
                  <a:lnTo>
                    <a:pt x="4576" y="1142"/>
                  </a:lnTo>
                  <a:lnTo>
                    <a:pt x="4584" y="1156"/>
                  </a:lnTo>
                  <a:lnTo>
                    <a:pt x="4587" y="1164"/>
                  </a:lnTo>
                  <a:lnTo>
                    <a:pt x="4590" y="1171"/>
                  </a:lnTo>
                  <a:lnTo>
                    <a:pt x="4594" y="1188"/>
                  </a:lnTo>
                  <a:lnTo>
                    <a:pt x="4596" y="1196"/>
                  </a:lnTo>
                  <a:lnTo>
                    <a:pt x="4598" y="1204"/>
                  </a:lnTo>
                  <a:lnTo>
                    <a:pt x="4600" y="1221"/>
                  </a:lnTo>
                  <a:lnTo>
                    <a:pt x="4600" y="1238"/>
                  </a:lnTo>
                  <a:close/>
                  <a:moveTo>
                    <a:pt x="4555" y="1238"/>
                  </a:moveTo>
                  <a:lnTo>
                    <a:pt x="4555" y="1224"/>
                  </a:lnTo>
                  <a:lnTo>
                    <a:pt x="4553" y="1210"/>
                  </a:lnTo>
                  <a:lnTo>
                    <a:pt x="4551" y="1197"/>
                  </a:lnTo>
                  <a:lnTo>
                    <a:pt x="4548" y="1185"/>
                  </a:lnTo>
                  <a:lnTo>
                    <a:pt x="4542" y="1171"/>
                  </a:lnTo>
                  <a:lnTo>
                    <a:pt x="4540" y="1166"/>
                  </a:lnTo>
                  <a:lnTo>
                    <a:pt x="4537" y="1160"/>
                  </a:lnTo>
                  <a:lnTo>
                    <a:pt x="4531" y="1149"/>
                  </a:lnTo>
                  <a:lnTo>
                    <a:pt x="4523" y="1139"/>
                  </a:lnTo>
                  <a:lnTo>
                    <a:pt x="4519" y="1133"/>
                  </a:lnTo>
                  <a:lnTo>
                    <a:pt x="4515" y="1128"/>
                  </a:lnTo>
                  <a:lnTo>
                    <a:pt x="4506" y="1120"/>
                  </a:lnTo>
                  <a:lnTo>
                    <a:pt x="4500" y="1116"/>
                  </a:lnTo>
                  <a:lnTo>
                    <a:pt x="4495" y="1113"/>
                  </a:lnTo>
                  <a:lnTo>
                    <a:pt x="4483" y="1106"/>
                  </a:lnTo>
                  <a:lnTo>
                    <a:pt x="4477" y="1104"/>
                  </a:lnTo>
                  <a:lnTo>
                    <a:pt x="4471" y="1101"/>
                  </a:lnTo>
                  <a:lnTo>
                    <a:pt x="4463" y="1098"/>
                  </a:lnTo>
                  <a:lnTo>
                    <a:pt x="4457" y="1097"/>
                  </a:lnTo>
                  <a:lnTo>
                    <a:pt x="4450" y="1095"/>
                  </a:lnTo>
                  <a:lnTo>
                    <a:pt x="4442" y="1094"/>
                  </a:lnTo>
                  <a:lnTo>
                    <a:pt x="4435" y="1094"/>
                  </a:lnTo>
                  <a:lnTo>
                    <a:pt x="4427" y="1093"/>
                  </a:lnTo>
                  <a:lnTo>
                    <a:pt x="4410" y="1094"/>
                  </a:lnTo>
                  <a:lnTo>
                    <a:pt x="4403" y="1095"/>
                  </a:lnTo>
                  <a:lnTo>
                    <a:pt x="4396" y="1097"/>
                  </a:lnTo>
                  <a:lnTo>
                    <a:pt x="4389" y="1098"/>
                  </a:lnTo>
                  <a:lnTo>
                    <a:pt x="4382" y="1101"/>
                  </a:lnTo>
                  <a:lnTo>
                    <a:pt x="4369" y="1106"/>
                  </a:lnTo>
                  <a:lnTo>
                    <a:pt x="4358" y="1113"/>
                  </a:lnTo>
                  <a:lnTo>
                    <a:pt x="4353" y="1116"/>
                  </a:lnTo>
                  <a:lnTo>
                    <a:pt x="4347" y="1120"/>
                  </a:lnTo>
                  <a:lnTo>
                    <a:pt x="4338" y="1128"/>
                  </a:lnTo>
                  <a:lnTo>
                    <a:pt x="4333" y="1133"/>
                  </a:lnTo>
                  <a:lnTo>
                    <a:pt x="4329" y="1139"/>
                  </a:lnTo>
                  <a:lnTo>
                    <a:pt x="4322" y="1149"/>
                  </a:lnTo>
                  <a:lnTo>
                    <a:pt x="4316" y="1160"/>
                  </a:lnTo>
                  <a:lnTo>
                    <a:pt x="4310" y="1171"/>
                  </a:lnTo>
                  <a:lnTo>
                    <a:pt x="4305" y="1185"/>
                  </a:lnTo>
                  <a:lnTo>
                    <a:pt x="4303" y="1191"/>
                  </a:lnTo>
                  <a:lnTo>
                    <a:pt x="4302" y="1197"/>
                  </a:lnTo>
                  <a:lnTo>
                    <a:pt x="4299" y="1210"/>
                  </a:lnTo>
                  <a:lnTo>
                    <a:pt x="4298" y="1224"/>
                  </a:lnTo>
                  <a:lnTo>
                    <a:pt x="4298" y="1238"/>
                  </a:lnTo>
                  <a:lnTo>
                    <a:pt x="4298" y="1252"/>
                  </a:lnTo>
                  <a:lnTo>
                    <a:pt x="4299" y="1259"/>
                  </a:lnTo>
                  <a:lnTo>
                    <a:pt x="4299" y="1265"/>
                  </a:lnTo>
                  <a:lnTo>
                    <a:pt x="4302" y="1278"/>
                  </a:lnTo>
                  <a:lnTo>
                    <a:pt x="4305" y="1292"/>
                  </a:lnTo>
                  <a:lnTo>
                    <a:pt x="4310" y="1304"/>
                  </a:lnTo>
                  <a:lnTo>
                    <a:pt x="4313" y="1310"/>
                  </a:lnTo>
                  <a:lnTo>
                    <a:pt x="4316" y="1316"/>
                  </a:lnTo>
                  <a:lnTo>
                    <a:pt x="4322" y="1328"/>
                  </a:lnTo>
                  <a:lnTo>
                    <a:pt x="4329" y="1338"/>
                  </a:lnTo>
                  <a:lnTo>
                    <a:pt x="4333" y="1343"/>
                  </a:lnTo>
                  <a:lnTo>
                    <a:pt x="4338" y="1347"/>
                  </a:lnTo>
                  <a:lnTo>
                    <a:pt x="4347" y="1356"/>
                  </a:lnTo>
                  <a:lnTo>
                    <a:pt x="4353" y="1360"/>
                  </a:lnTo>
                  <a:lnTo>
                    <a:pt x="4358" y="1364"/>
                  </a:lnTo>
                  <a:lnTo>
                    <a:pt x="4369" y="1370"/>
                  </a:lnTo>
                  <a:lnTo>
                    <a:pt x="4376" y="1373"/>
                  </a:lnTo>
                  <a:lnTo>
                    <a:pt x="4382" y="1375"/>
                  </a:lnTo>
                  <a:lnTo>
                    <a:pt x="4389" y="1377"/>
                  </a:lnTo>
                  <a:lnTo>
                    <a:pt x="4396" y="1379"/>
                  </a:lnTo>
                  <a:lnTo>
                    <a:pt x="4403" y="1380"/>
                  </a:lnTo>
                  <a:lnTo>
                    <a:pt x="4410" y="1381"/>
                  </a:lnTo>
                  <a:lnTo>
                    <a:pt x="4418" y="1382"/>
                  </a:lnTo>
                  <a:lnTo>
                    <a:pt x="4427" y="1382"/>
                  </a:lnTo>
                  <a:lnTo>
                    <a:pt x="4442" y="1381"/>
                  </a:lnTo>
                  <a:lnTo>
                    <a:pt x="4450" y="1380"/>
                  </a:lnTo>
                  <a:lnTo>
                    <a:pt x="4457" y="1379"/>
                  </a:lnTo>
                  <a:lnTo>
                    <a:pt x="4463" y="1377"/>
                  </a:lnTo>
                  <a:lnTo>
                    <a:pt x="4471" y="1375"/>
                  </a:lnTo>
                  <a:lnTo>
                    <a:pt x="4483" y="1370"/>
                  </a:lnTo>
                  <a:lnTo>
                    <a:pt x="4495" y="1364"/>
                  </a:lnTo>
                  <a:lnTo>
                    <a:pt x="4500" y="1360"/>
                  </a:lnTo>
                  <a:lnTo>
                    <a:pt x="4506" y="1356"/>
                  </a:lnTo>
                  <a:lnTo>
                    <a:pt x="4515" y="1347"/>
                  </a:lnTo>
                  <a:lnTo>
                    <a:pt x="4519" y="1343"/>
                  </a:lnTo>
                  <a:lnTo>
                    <a:pt x="4523" y="1338"/>
                  </a:lnTo>
                  <a:lnTo>
                    <a:pt x="4531" y="1328"/>
                  </a:lnTo>
                  <a:lnTo>
                    <a:pt x="4537" y="1316"/>
                  </a:lnTo>
                  <a:lnTo>
                    <a:pt x="4542" y="1304"/>
                  </a:lnTo>
                  <a:lnTo>
                    <a:pt x="4548" y="1292"/>
                  </a:lnTo>
                  <a:lnTo>
                    <a:pt x="4549" y="1285"/>
                  </a:lnTo>
                  <a:lnTo>
                    <a:pt x="4551" y="1278"/>
                  </a:lnTo>
                  <a:lnTo>
                    <a:pt x="4553" y="1265"/>
                  </a:lnTo>
                  <a:lnTo>
                    <a:pt x="4555" y="1252"/>
                  </a:lnTo>
                  <a:lnTo>
                    <a:pt x="4555" y="1238"/>
                  </a:lnTo>
                  <a:close/>
                  <a:moveTo>
                    <a:pt x="4902" y="1102"/>
                  </a:moveTo>
                  <a:lnTo>
                    <a:pt x="4708" y="1102"/>
                  </a:lnTo>
                  <a:lnTo>
                    <a:pt x="4708" y="1217"/>
                  </a:lnTo>
                  <a:lnTo>
                    <a:pt x="4888" y="1217"/>
                  </a:lnTo>
                  <a:lnTo>
                    <a:pt x="4888" y="1254"/>
                  </a:lnTo>
                  <a:lnTo>
                    <a:pt x="4708" y="1254"/>
                  </a:lnTo>
                  <a:lnTo>
                    <a:pt x="4708" y="1412"/>
                  </a:lnTo>
                  <a:lnTo>
                    <a:pt x="4665" y="1412"/>
                  </a:lnTo>
                  <a:lnTo>
                    <a:pt x="4665" y="1064"/>
                  </a:lnTo>
                  <a:lnTo>
                    <a:pt x="4902" y="1064"/>
                  </a:lnTo>
                  <a:lnTo>
                    <a:pt x="4902" y="1102"/>
                  </a:lnTo>
                  <a:close/>
                  <a:moveTo>
                    <a:pt x="5363" y="1064"/>
                  </a:moveTo>
                  <a:lnTo>
                    <a:pt x="5224" y="1412"/>
                  </a:lnTo>
                  <a:lnTo>
                    <a:pt x="5178" y="1412"/>
                  </a:lnTo>
                  <a:lnTo>
                    <a:pt x="5038" y="1064"/>
                  </a:lnTo>
                  <a:lnTo>
                    <a:pt x="5085" y="1064"/>
                  </a:lnTo>
                  <a:lnTo>
                    <a:pt x="5201" y="1361"/>
                  </a:lnTo>
                  <a:lnTo>
                    <a:pt x="5317" y="1064"/>
                  </a:lnTo>
                  <a:lnTo>
                    <a:pt x="5363" y="1064"/>
                  </a:lnTo>
                  <a:close/>
                  <a:moveTo>
                    <a:pt x="5682" y="1412"/>
                  </a:moveTo>
                  <a:lnTo>
                    <a:pt x="5634" y="1412"/>
                  </a:lnTo>
                  <a:lnTo>
                    <a:pt x="5598" y="1319"/>
                  </a:lnTo>
                  <a:lnTo>
                    <a:pt x="5424" y="1319"/>
                  </a:lnTo>
                  <a:lnTo>
                    <a:pt x="5387" y="1412"/>
                  </a:lnTo>
                  <a:lnTo>
                    <a:pt x="5341" y="1412"/>
                  </a:lnTo>
                  <a:lnTo>
                    <a:pt x="5486" y="1064"/>
                  </a:lnTo>
                  <a:lnTo>
                    <a:pt x="5537" y="1064"/>
                  </a:lnTo>
                  <a:lnTo>
                    <a:pt x="5682" y="1412"/>
                  </a:lnTo>
                  <a:close/>
                  <a:moveTo>
                    <a:pt x="5582" y="1282"/>
                  </a:moveTo>
                  <a:lnTo>
                    <a:pt x="5511" y="1107"/>
                  </a:lnTo>
                  <a:lnTo>
                    <a:pt x="5439" y="1282"/>
                  </a:lnTo>
                  <a:lnTo>
                    <a:pt x="5582" y="1282"/>
                  </a:lnTo>
                  <a:close/>
                  <a:moveTo>
                    <a:pt x="6035" y="1412"/>
                  </a:moveTo>
                  <a:lnTo>
                    <a:pt x="5988" y="1412"/>
                  </a:lnTo>
                  <a:lnTo>
                    <a:pt x="5950" y="1319"/>
                  </a:lnTo>
                  <a:lnTo>
                    <a:pt x="5777" y="1319"/>
                  </a:lnTo>
                  <a:lnTo>
                    <a:pt x="5740" y="1412"/>
                  </a:lnTo>
                  <a:lnTo>
                    <a:pt x="5694" y="1412"/>
                  </a:lnTo>
                  <a:lnTo>
                    <a:pt x="5839" y="1064"/>
                  </a:lnTo>
                  <a:lnTo>
                    <a:pt x="5890" y="1064"/>
                  </a:lnTo>
                  <a:lnTo>
                    <a:pt x="6035" y="1412"/>
                  </a:lnTo>
                  <a:close/>
                  <a:moveTo>
                    <a:pt x="5935" y="1282"/>
                  </a:moveTo>
                  <a:lnTo>
                    <a:pt x="5863" y="1107"/>
                  </a:lnTo>
                  <a:lnTo>
                    <a:pt x="5793" y="1282"/>
                  </a:lnTo>
                  <a:lnTo>
                    <a:pt x="5935" y="1282"/>
                  </a:lnTo>
                  <a:close/>
                  <a:moveTo>
                    <a:pt x="6329" y="1317"/>
                  </a:moveTo>
                  <a:lnTo>
                    <a:pt x="6329" y="1329"/>
                  </a:lnTo>
                  <a:lnTo>
                    <a:pt x="6327" y="1340"/>
                  </a:lnTo>
                  <a:lnTo>
                    <a:pt x="6326" y="1345"/>
                  </a:lnTo>
                  <a:lnTo>
                    <a:pt x="6324" y="1350"/>
                  </a:lnTo>
                  <a:lnTo>
                    <a:pt x="6320" y="1360"/>
                  </a:lnTo>
                  <a:lnTo>
                    <a:pt x="6315" y="1370"/>
                  </a:lnTo>
                  <a:lnTo>
                    <a:pt x="6309" y="1378"/>
                  </a:lnTo>
                  <a:lnTo>
                    <a:pt x="6305" y="1382"/>
                  </a:lnTo>
                  <a:lnTo>
                    <a:pt x="6302" y="1385"/>
                  </a:lnTo>
                  <a:lnTo>
                    <a:pt x="6297" y="1389"/>
                  </a:lnTo>
                  <a:lnTo>
                    <a:pt x="6292" y="1392"/>
                  </a:lnTo>
                  <a:lnTo>
                    <a:pt x="6288" y="1395"/>
                  </a:lnTo>
                  <a:lnTo>
                    <a:pt x="6283" y="1398"/>
                  </a:lnTo>
                  <a:lnTo>
                    <a:pt x="6278" y="1402"/>
                  </a:lnTo>
                  <a:lnTo>
                    <a:pt x="6273" y="1405"/>
                  </a:lnTo>
                  <a:lnTo>
                    <a:pt x="6268" y="1407"/>
                  </a:lnTo>
                  <a:lnTo>
                    <a:pt x="6262" y="1409"/>
                  </a:lnTo>
                  <a:lnTo>
                    <a:pt x="6255" y="1411"/>
                  </a:lnTo>
                  <a:lnTo>
                    <a:pt x="6249" y="1413"/>
                  </a:lnTo>
                  <a:lnTo>
                    <a:pt x="6243" y="1415"/>
                  </a:lnTo>
                  <a:lnTo>
                    <a:pt x="6237" y="1416"/>
                  </a:lnTo>
                  <a:lnTo>
                    <a:pt x="6223" y="1418"/>
                  </a:lnTo>
                  <a:lnTo>
                    <a:pt x="6208" y="1420"/>
                  </a:lnTo>
                  <a:lnTo>
                    <a:pt x="6193" y="1420"/>
                  </a:lnTo>
                  <a:lnTo>
                    <a:pt x="6184" y="1420"/>
                  </a:lnTo>
                  <a:lnTo>
                    <a:pt x="6174" y="1419"/>
                  </a:lnTo>
                  <a:lnTo>
                    <a:pt x="6158" y="1418"/>
                  </a:lnTo>
                  <a:lnTo>
                    <a:pt x="6151" y="1416"/>
                  </a:lnTo>
                  <a:lnTo>
                    <a:pt x="6144" y="1415"/>
                  </a:lnTo>
                  <a:lnTo>
                    <a:pt x="6136" y="1413"/>
                  </a:lnTo>
                  <a:lnTo>
                    <a:pt x="6129" y="1411"/>
                  </a:lnTo>
                  <a:lnTo>
                    <a:pt x="6117" y="1406"/>
                  </a:lnTo>
                  <a:lnTo>
                    <a:pt x="6107" y="1400"/>
                  </a:lnTo>
                  <a:lnTo>
                    <a:pt x="6096" y="1395"/>
                  </a:lnTo>
                  <a:lnTo>
                    <a:pt x="6087" y="1389"/>
                  </a:lnTo>
                  <a:lnTo>
                    <a:pt x="6080" y="1383"/>
                  </a:lnTo>
                  <a:lnTo>
                    <a:pt x="6073" y="1378"/>
                  </a:lnTo>
                  <a:lnTo>
                    <a:pt x="6068" y="1372"/>
                  </a:lnTo>
                  <a:lnTo>
                    <a:pt x="6062" y="1367"/>
                  </a:lnTo>
                  <a:lnTo>
                    <a:pt x="6056" y="1358"/>
                  </a:lnTo>
                  <a:lnTo>
                    <a:pt x="6053" y="1353"/>
                  </a:lnTo>
                  <a:lnTo>
                    <a:pt x="6084" y="1329"/>
                  </a:lnTo>
                  <a:lnTo>
                    <a:pt x="6087" y="1334"/>
                  </a:lnTo>
                  <a:lnTo>
                    <a:pt x="6093" y="1340"/>
                  </a:lnTo>
                  <a:lnTo>
                    <a:pt x="6101" y="1349"/>
                  </a:lnTo>
                  <a:lnTo>
                    <a:pt x="6107" y="1353"/>
                  </a:lnTo>
                  <a:lnTo>
                    <a:pt x="6113" y="1358"/>
                  </a:lnTo>
                  <a:lnTo>
                    <a:pt x="6119" y="1362"/>
                  </a:lnTo>
                  <a:lnTo>
                    <a:pt x="6127" y="1368"/>
                  </a:lnTo>
                  <a:lnTo>
                    <a:pt x="6135" y="1372"/>
                  </a:lnTo>
                  <a:lnTo>
                    <a:pt x="6145" y="1375"/>
                  </a:lnTo>
                  <a:lnTo>
                    <a:pt x="6155" y="1378"/>
                  </a:lnTo>
                  <a:lnTo>
                    <a:pt x="6166" y="1380"/>
                  </a:lnTo>
                  <a:lnTo>
                    <a:pt x="6178" y="1382"/>
                  </a:lnTo>
                  <a:lnTo>
                    <a:pt x="6192" y="1382"/>
                  </a:lnTo>
                  <a:lnTo>
                    <a:pt x="6202" y="1382"/>
                  </a:lnTo>
                  <a:lnTo>
                    <a:pt x="6212" y="1381"/>
                  </a:lnTo>
                  <a:lnTo>
                    <a:pt x="6222" y="1380"/>
                  </a:lnTo>
                  <a:lnTo>
                    <a:pt x="6230" y="1378"/>
                  </a:lnTo>
                  <a:lnTo>
                    <a:pt x="6238" y="1376"/>
                  </a:lnTo>
                  <a:lnTo>
                    <a:pt x="6246" y="1373"/>
                  </a:lnTo>
                  <a:lnTo>
                    <a:pt x="6253" y="1370"/>
                  </a:lnTo>
                  <a:lnTo>
                    <a:pt x="6260" y="1366"/>
                  </a:lnTo>
                  <a:lnTo>
                    <a:pt x="6265" y="1361"/>
                  </a:lnTo>
                  <a:lnTo>
                    <a:pt x="6270" y="1356"/>
                  </a:lnTo>
                  <a:lnTo>
                    <a:pt x="6273" y="1354"/>
                  </a:lnTo>
                  <a:lnTo>
                    <a:pt x="6275" y="1351"/>
                  </a:lnTo>
                  <a:lnTo>
                    <a:pt x="6278" y="1346"/>
                  </a:lnTo>
                  <a:lnTo>
                    <a:pt x="6281" y="1339"/>
                  </a:lnTo>
                  <a:lnTo>
                    <a:pt x="6283" y="1333"/>
                  </a:lnTo>
                  <a:lnTo>
                    <a:pt x="6284" y="1326"/>
                  </a:lnTo>
                  <a:lnTo>
                    <a:pt x="6285" y="1317"/>
                  </a:lnTo>
                  <a:lnTo>
                    <a:pt x="6284" y="1309"/>
                  </a:lnTo>
                  <a:lnTo>
                    <a:pt x="6282" y="1302"/>
                  </a:lnTo>
                  <a:lnTo>
                    <a:pt x="6281" y="1299"/>
                  </a:lnTo>
                  <a:lnTo>
                    <a:pt x="6279" y="1296"/>
                  </a:lnTo>
                  <a:lnTo>
                    <a:pt x="6275" y="1290"/>
                  </a:lnTo>
                  <a:lnTo>
                    <a:pt x="6270" y="1284"/>
                  </a:lnTo>
                  <a:lnTo>
                    <a:pt x="6265" y="1280"/>
                  </a:lnTo>
                  <a:lnTo>
                    <a:pt x="6257" y="1276"/>
                  </a:lnTo>
                  <a:lnTo>
                    <a:pt x="6250" y="1272"/>
                  </a:lnTo>
                  <a:lnTo>
                    <a:pt x="6242" y="1269"/>
                  </a:lnTo>
                  <a:lnTo>
                    <a:pt x="6234" y="1267"/>
                  </a:lnTo>
                  <a:lnTo>
                    <a:pt x="6214" y="1262"/>
                  </a:lnTo>
                  <a:lnTo>
                    <a:pt x="6174" y="1252"/>
                  </a:lnTo>
                  <a:lnTo>
                    <a:pt x="6154" y="1246"/>
                  </a:lnTo>
                  <a:lnTo>
                    <a:pt x="6144" y="1244"/>
                  </a:lnTo>
                  <a:lnTo>
                    <a:pt x="6133" y="1240"/>
                  </a:lnTo>
                  <a:lnTo>
                    <a:pt x="6124" y="1237"/>
                  </a:lnTo>
                  <a:lnTo>
                    <a:pt x="6115" y="1233"/>
                  </a:lnTo>
                  <a:lnTo>
                    <a:pt x="6107" y="1228"/>
                  </a:lnTo>
                  <a:lnTo>
                    <a:pt x="6098" y="1223"/>
                  </a:lnTo>
                  <a:lnTo>
                    <a:pt x="6091" y="1217"/>
                  </a:lnTo>
                  <a:lnTo>
                    <a:pt x="6084" y="1210"/>
                  </a:lnTo>
                  <a:lnTo>
                    <a:pt x="6078" y="1203"/>
                  </a:lnTo>
                  <a:lnTo>
                    <a:pt x="6076" y="1199"/>
                  </a:lnTo>
                  <a:lnTo>
                    <a:pt x="6074" y="1195"/>
                  </a:lnTo>
                  <a:lnTo>
                    <a:pt x="6070" y="1186"/>
                  </a:lnTo>
                  <a:lnTo>
                    <a:pt x="6068" y="1181"/>
                  </a:lnTo>
                  <a:lnTo>
                    <a:pt x="6067" y="1176"/>
                  </a:lnTo>
                  <a:lnTo>
                    <a:pt x="6066" y="1170"/>
                  </a:lnTo>
                  <a:lnTo>
                    <a:pt x="6065" y="1164"/>
                  </a:lnTo>
                  <a:lnTo>
                    <a:pt x="6063" y="1159"/>
                  </a:lnTo>
                  <a:lnTo>
                    <a:pt x="6063" y="1152"/>
                  </a:lnTo>
                  <a:lnTo>
                    <a:pt x="6065" y="1143"/>
                  </a:lnTo>
                  <a:lnTo>
                    <a:pt x="6065" y="1139"/>
                  </a:lnTo>
                  <a:lnTo>
                    <a:pt x="6066" y="1134"/>
                  </a:lnTo>
                  <a:lnTo>
                    <a:pt x="6069" y="1125"/>
                  </a:lnTo>
                  <a:lnTo>
                    <a:pt x="6072" y="1116"/>
                  </a:lnTo>
                  <a:lnTo>
                    <a:pt x="6077" y="1108"/>
                  </a:lnTo>
                  <a:lnTo>
                    <a:pt x="6082" y="1101"/>
                  </a:lnTo>
                  <a:lnTo>
                    <a:pt x="6089" y="1092"/>
                  </a:lnTo>
                  <a:lnTo>
                    <a:pt x="6092" y="1089"/>
                  </a:lnTo>
                  <a:lnTo>
                    <a:pt x="6096" y="1085"/>
                  </a:lnTo>
                  <a:lnTo>
                    <a:pt x="6100" y="1082"/>
                  </a:lnTo>
                  <a:lnTo>
                    <a:pt x="6105" y="1079"/>
                  </a:lnTo>
                  <a:lnTo>
                    <a:pt x="6115" y="1074"/>
                  </a:lnTo>
                  <a:lnTo>
                    <a:pt x="6125" y="1069"/>
                  </a:lnTo>
                  <a:lnTo>
                    <a:pt x="6136" y="1064"/>
                  </a:lnTo>
                  <a:lnTo>
                    <a:pt x="6143" y="1063"/>
                  </a:lnTo>
                  <a:lnTo>
                    <a:pt x="6149" y="1060"/>
                  </a:lnTo>
                  <a:lnTo>
                    <a:pt x="6162" y="1058"/>
                  </a:lnTo>
                  <a:lnTo>
                    <a:pt x="6169" y="1057"/>
                  </a:lnTo>
                  <a:lnTo>
                    <a:pt x="6176" y="1056"/>
                  </a:lnTo>
                  <a:lnTo>
                    <a:pt x="6192" y="1056"/>
                  </a:lnTo>
                  <a:lnTo>
                    <a:pt x="6208" y="1056"/>
                  </a:lnTo>
                  <a:lnTo>
                    <a:pt x="6225" y="1058"/>
                  </a:lnTo>
                  <a:lnTo>
                    <a:pt x="6239" y="1062"/>
                  </a:lnTo>
                  <a:lnTo>
                    <a:pt x="6252" y="1065"/>
                  </a:lnTo>
                  <a:lnTo>
                    <a:pt x="6265" y="1069"/>
                  </a:lnTo>
                  <a:lnTo>
                    <a:pt x="6275" y="1074"/>
                  </a:lnTo>
                  <a:lnTo>
                    <a:pt x="6284" y="1079"/>
                  </a:lnTo>
                  <a:lnTo>
                    <a:pt x="6292" y="1085"/>
                  </a:lnTo>
                  <a:lnTo>
                    <a:pt x="6301" y="1090"/>
                  </a:lnTo>
                  <a:lnTo>
                    <a:pt x="6307" y="1096"/>
                  </a:lnTo>
                  <a:lnTo>
                    <a:pt x="6312" y="1102"/>
                  </a:lnTo>
                  <a:lnTo>
                    <a:pt x="6316" y="1107"/>
                  </a:lnTo>
                  <a:lnTo>
                    <a:pt x="6323" y="1115"/>
                  </a:lnTo>
                  <a:lnTo>
                    <a:pt x="6326" y="1120"/>
                  </a:lnTo>
                  <a:lnTo>
                    <a:pt x="6296" y="1144"/>
                  </a:lnTo>
                  <a:lnTo>
                    <a:pt x="6293" y="1140"/>
                  </a:lnTo>
                  <a:lnTo>
                    <a:pt x="6288" y="1133"/>
                  </a:lnTo>
                  <a:lnTo>
                    <a:pt x="6284" y="1129"/>
                  </a:lnTo>
                  <a:lnTo>
                    <a:pt x="6279" y="1125"/>
                  </a:lnTo>
                  <a:lnTo>
                    <a:pt x="6274" y="1121"/>
                  </a:lnTo>
                  <a:lnTo>
                    <a:pt x="6268" y="1116"/>
                  </a:lnTo>
                  <a:lnTo>
                    <a:pt x="6262" y="1112"/>
                  </a:lnTo>
                  <a:lnTo>
                    <a:pt x="6253" y="1108"/>
                  </a:lnTo>
                  <a:lnTo>
                    <a:pt x="6245" y="1104"/>
                  </a:lnTo>
                  <a:lnTo>
                    <a:pt x="6236" y="1101"/>
                  </a:lnTo>
                  <a:lnTo>
                    <a:pt x="6227" y="1097"/>
                  </a:lnTo>
                  <a:lnTo>
                    <a:pt x="6215" y="1095"/>
                  </a:lnTo>
                  <a:lnTo>
                    <a:pt x="6204" y="1093"/>
                  </a:lnTo>
                  <a:lnTo>
                    <a:pt x="6192" y="1093"/>
                  </a:lnTo>
                  <a:lnTo>
                    <a:pt x="6183" y="1093"/>
                  </a:lnTo>
                  <a:lnTo>
                    <a:pt x="6173" y="1094"/>
                  </a:lnTo>
                  <a:lnTo>
                    <a:pt x="6165" y="1095"/>
                  </a:lnTo>
                  <a:lnTo>
                    <a:pt x="6158" y="1097"/>
                  </a:lnTo>
                  <a:lnTo>
                    <a:pt x="6150" y="1098"/>
                  </a:lnTo>
                  <a:lnTo>
                    <a:pt x="6144" y="1102"/>
                  </a:lnTo>
                  <a:lnTo>
                    <a:pt x="6140" y="1103"/>
                  </a:lnTo>
                  <a:lnTo>
                    <a:pt x="6137" y="1105"/>
                  </a:lnTo>
                  <a:lnTo>
                    <a:pt x="6131" y="1108"/>
                  </a:lnTo>
                  <a:lnTo>
                    <a:pt x="6126" y="1112"/>
                  </a:lnTo>
                  <a:lnTo>
                    <a:pt x="6122" y="1116"/>
                  </a:lnTo>
                  <a:lnTo>
                    <a:pt x="6118" y="1121"/>
                  </a:lnTo>
                  <a:lnTo>
                    <a:pt x="6115" y="1126"/>
                  </a:lnTo>
                  <a:lnTo>
                    <a:pt x="6112" y="1131"/>
                  </a:lnTo>
                  <a:lnTo>
                    <a:pt x="6111" y="1138"/>
                  </a:lnTo>
                  <a:lnTo>
                    <a:pt x="6110" y="1145"/>
                  </a:lnTo>
                  <a:lnTo>
                    <a:pt x="6109" y="1151"/>
                  </a:lnTo>
                  <a:lnTo>
                    <a:pt x="6110" y="1160"/>
                  </a:lnTo>
                  <a:lnTo>
                    <a:pt x="6112" y="1167"/>
                  </a:lnTo>
                  <a:lnTo>
                    <a:pt x="6113" y="1170"/>
                  </a:lnTo>
                  <a:lnTo>
                    <a:pt x="6115" y="1175"/>
                  </a:lnTo>
                  <a:lnTo>
                    <a:pt x="6118" y="1180"/>
                  </a:lnTo>
                  <a:lnTo>
                    <a:pt x="6123" y="1186"/>
                  </a:lnTo>
                  <a:lnTo>
                    <a:pt x="6129" y="1190"/>
                  </a:lnTo>
                  <a:lnTo>
                    <a:pt x="6136" y="1194"/>
                  </a:lnTo>
                  <a:lnTo>
                    <a:pt x="6144" y="1198"/>
                  </a:lnTo>
                  <a:lnTo>
                    <a:pt x="6152" y="1201"/>
                  </a:lnTo>
                  <a:lnTo>
                    <a:pt x="6160" y="1204"/>
                  </a:lnTo>
                  <a:lnTo>
                    <a:pt x="6178" y="1209"/>
                  </a:lnTo>
                  <a:lnTo>
                    <a:pt x="6199" y="1214"/>
                  </a:lnTo>
                  <a:lnTo>
                    <a:pt x="6219" y="1218"/>
                  </a:lnTo>
                  <a:lnTo>
                    <a:pt x="6240" y="1223"/>
                  </a:lnTo>
                  <a:lnTo>
                    <a:pt x="6260" y="1229"/>
                  </a:lnTo>
                  <a:lnTo>
                    <a:pt x="6270" y="1232"/>
                  </a:lnTo>
                  <a:lnTo>
                    <a:pt x="6279" y="1236"/>
                  </a:lnTo>
                  <a:lnTo>
                    <a:pt x="6287" y="1240"/>
                  </a:lnTo>
                  <a:lnTo>
                    <a:pt x="6295" y="1245"/>
                  </a:lnTo>
                  <a:lnTo>
                    <a:pt x="6303" y="1252"/>
                  </a:lnTo>
                  <a:lnTo>
                    <a:pt x="6310" y="1259"/>
                  </a:lnTo>
                  <a:lnTo>
                    <a:pt x="6315" y="1266"/>
                  </a:lnTo>
                  <a:lnTo>
                    <a:pt x="6318" y="1270"/>
                  </a:lnTo>
                  <a:lnTo>
                    <a:pt x="6320" y="1274"/>
                  </a:lnTo>
                  <a:lnTo>
                    <a:pt x="6324" y="1283"/>
                  </a:lnTo>
                  <a:lnTo>
                    <a:pt x="6327" y="1294"/>
                  </a:lnTo>
                  <a:lnTo>
                    <a:pt x="6328" y="1299"/>
                  </a:lnTo>
                  <a:lnTo>
                    <a:pt x="6329" y="1305"/>
                  </a:lnTo>
                  <a:lnTo>
                    <a:pt x="6329" y="1311"/>
                  </a:lnTo>
                  <a:lnTo>
                    <a:pt x="6329" y="1317"/>
                  </a:lnTo>
                  <a:close/>
                  <a:moveTo>
                    <a:pt x="6695" y="1412"/>
                  </a:moveTo>
                  <a:lnTo>
                    <a:pt x="6647" y="1412"/>
                  </a:lnTo>
                  <a:lnTo>
                    <a:pt x="6611" y="1319"/>
                  </a:lnTo>
                  <a:lnTo>
                    <a:pt x="6437" y="1319"/>
                  </a:lnTo>
                  <a:lnTo>
                    <a:pt x="6400" y="1412"/>
                  </a:lnTo>
                  <a:lnTo>
                    <a:pt x="6354" y="1412"/>
                  </a:lnTo>
                  <a:lnTo>
                    <a:pt x="6499" y="1064"/>
                  </a:lnTo>
                  <a:lnTo>
                    <a:pt x="6550" y="1064"/>
                  </a:lnTo>
                  <a:lnTo>
                    <a:pt x="6695" y="1412"/>
                  </a:lnTo>
                  <a:close/>
                  <a:moveTo>
                    <a:pt x="6595" y="1282"/>
                  </a:moveTo>
                  <a:lnTo>
                    <a:pt x="6524" y="1107"/>
                  </a:lnTo>
                  <a:lnTo>
                    <a:pt x="6452" y="1282"/>
                  </a:lnTo>
                  <a:lnTo>
                    <a:pt x="6595" y="1282"/>
                  </a:lnTo>
                  <a:close/>
                  <a:moveTo>
                    <a:pt x="7859" y="500"/>
                  </a:moveTo>
                  <a:lnTo>
                    <a:pt x="7859" y="487"/>
                  </a:lnTo>
                  <a:lnTo>
                    <a:pt x="7857" y="475"/>
                  </a:lnTo>
                  <a:lnTo>
                    <a:pt x="7856" y="463"/>
                  </a:lnTo>
                  <a:lnTo>
                    <a:pt x="7854" y="451"/>
                  </a:lnTo>
                  <a:lnTo>
                    <a:pt x="7852" y="440"/>
                  </a:lnTo>
                  <a:lnTo>
                    <a:pt x="7849" y="430"/>
                  </a:lnTo>
                  <a:lnTo>
                    <a:pt x="7846" y="420"/>
                  </a:lnTo>
                  <a:lnTo>
                    <a:pt x="7842" y="410"/>
                  </a:lnTo>
                  <a:lnTo>
                    <a:pt x="7839" y="400"/>
                  </a:lnTo>
                  <a:lnTo>
                    <a:pt x="7834" y="392"/>
                  </a:lnTo>
                  <a:lnTo>
                    <a:pt x="7830" y="383"/>
                  </a:lnTo>
                  <a:lnTo>
                    <a:pt x="7825" y="374"/>
                  </a:lnTo>
                  <a:lnTo>
                    <a:pt x="7813" y="360"/>
                  </a:lnTo>
                  <a:lnTo>
                    <a:pt x="7807" y="353"/>
                  </a:lnTo>
                  <a:lnTo>
                    <a:pt x="7801" y="347"/>
                  </a:lnTo>
                  <a:lnTo>
                    <a:pt x="7795" y="340"/>
                  </a:lnTo>
                  <a:lnTo>
                    <a:pt x="7789" y="335"/>
                  </a:lnTo>
                  <a:lnTo>
                    <a:pt x="7783" y="330"/>
                  </a:lnTo>
                  <a:lnTo>
                    <a:pt x="7775" y="326"/>
                  </a:lnTo>
                  <a:lnTo>
                    <a:pt x="7761" y="318"/>
                  </a:lnTo>
                  <a:lnTo>
                    <a:pt x="7754" y="314"/>
                  </a:lnTo>
                  <a:lnTo>
                    <a:pt x="7750" y="313"/>
                  </a:lnTo>
                  <a:lnTo>
                    <a:pt x="7746" y="311"/>
                  </a:lnTo>
                  <a:lnTo>
                    <a:pt x="7737" y="309"/>
                  </a:lnTo>
                  <a:lnTo>
                    <a:pt x="7729" y="306"/>
                  </a:lnTo>
                  <a:lnTo>
                    <a:pt x="7720" y="303"/>
                  </a:lnTo>
                  <a:lnTo>
                    <a:pt x="7711" y="301"/>
                  </a:lnTo>
                  <a:lnTo>
                    <a:pt x="7701" y="300"/>
                  </a:lnTo>
                  <a:lnTo>
                    <a:pt x="7692" y="299"/>
                  </a:lnTo>
                  <a:lnTo>
                    <a:pt x="7673" y="298"/>
                  </a:lnTo>
                  <a:lnTo>
                    <a:pt x="7652" y="299"/>
                  </a:lnTo>
                  <a:lnTo>
                    <a:pt x="7643" y="300"/>
                  </a:lnTo>
                  <a:lnTo>
                    <a:pt x="7634" y="301"/>
                  </a:lnTo>
                  <a:lnTo>
                    <a:pt x="7625" y="303"/>
                  </a:lnTo>
                  <a:lnTo>
                    <a:pt x="7616" y="306"/>
                  </a:lnTo>
                  <a:lnTo>
                    <a:pt x="7607" y="309"/>
                  </a:lnTo>
                  <a:lnTo>
                    <a:pt x="7599" y="311"/>
                  </a:lnTo>
                  <a:lnTo>
                    <a:pt x="7583" y="318"/>
                  </a:lnTo>
                  <a:lnTo>
                    <a:pt x="7576" y="322"/>
                  </a:lnTo>
                  <a:lnTo>
                    <a:pt x="7569" y="326"/>
                  </a:lnTo>
                  <a:lnTo>
                    <a:pt x="7562" y="330"/>
                  </a:lnTo>
                  <a:lnTo>
                    <a:pt x="7556" y="335"/>
                  </a:lnTo>
                  <a:lnTo>
                    <a:pt x="7550" y="340"/>
                  </a:lnTo>
                  <a:lnTo>
                    <a:pt x="7543" y="347"/>
                  </a:lnTo>
                  <a:lnTo>
                    <a:pt x="7531" y="360"/>
                  </a:lnTo>
                  <a:lnTo>
                    <a:pt x="7526" y="367"/>
                  </a:lnTo>
                  <a:lnTo>
                    <a:pt x="7520" y="374"/>
                  </a:lnTo>
                  <a:lnTo>
                    <a:pt x="7515" y="383"/>
                  </a:lnTo>
                  <a:lnTo>
                    <a:pt x="7511" y="392"/>
                  </a:lnTo>
                  <a:lnTo>
                    <a:pt x="7506" y="400"/>
                  </a:lnTo>
                  <a:lnTo>
                    <a:pt x="7502" y="410"/>
                  </a:lnTo>
                  <a:lnTo>
                    <a:pt x="7498" y="420"/>
                  </a:lnTo>
                  <a:lnTo>
                    <a:pt x="7497" y="425"/>
                  </a:lnTo>
                  <a:lnTo>
                    <a:pt x="7495" y="430"/>
                  </a:lnTo>
                  <a:lnTo>
                    <a:pt x="7492" y="440"/>
                  </a:lnTo>
                  <a:lnTo>
                    <a:pt x="7490" y="451"/>
                  </a:lnTo>
                  <a:lnTo>
                    <a:pt x="7488" y="463"/>
                  </a:lnTo>
                  <a:lnTo>
                    <a:pt x="7487" y="475"/>
                  </a:lnTo>
                  <a:lnTo>
                    <a:pt x="7486" y="487"/>
                  </a:lnTo>
                  <a:lnTo>
                    <a:pt x="7486" y="500"/>
                  </a:lnTo>
                  <a:lnTo>
                    <a:pt x="7486" y="513"/>
                  </a:lnTo>
                  <a:lnTo>
                    <a:pt x="7487" y="525"/>
                  </a:lnTo>
                  <a:lnTo>
                    <a:pt x="7488" y="537"/>
                  </a:lnTo>
                  <a:lnTo>
                    <a:pt x="7490" y="548"/>
                  </a:lnTo>
                  <a:lnTo>
                    <a:pt x="7492" y="559"/>
                  </a:lnTo>
                  <a:lnTo>
                    <a:pt x="7495" y="570"/>
                  </a:lnTo>
                  <a:lnTo>
                    <a:pt x="7498" y="580"/>
                  </a:lnTo>
                  <a:lnTo>
                    <a:pt x="7502" y="590"/>
                  </a:lnTo>
                  <a:lnTo>
                    <a:pt x="7506" y="599"/>
                  </a:lnTo>
                  <a:lnTo>
                    <a:pt x="7511" y="609"/>
                  </a:lnTo>
                  <a:lnTo>
                    <a:pt x="7515" y="617"/>
                  </a:lnTo>
                  <a:lnTo>
                    <a:pt x="7520" y="625"/>
                  </a:lnTo>
                  <a:lnTo>
                    <a:pt x="7531" y="640"/>
                  </a:lnTo>
                  <a:lnTo>
                    <a:pt x="7537" y="648"/>
                  </a:lnTo>
                  <a:lnTo>
                    <a:pt x="7543" y="654"/>
                  </a:lnTo>
                  <a:lnTo>
                    <a:pt x="7550" y="659"/>
                  </a:lnTo>
                  <a:lnTo>
                    <a:pt x="7556" y="664"/>
                  </a:lnTo>
                  <a:lnTo>
                    <a:pt x="7562" y="669"/>
                  </a:lnTo>
                  <a:lnTo>
                    <a:pt x="7569" y="674"/>
                  </a:lnTo>
                  <a:lnTo>
                    <a:pt x="7583" y="682"/>
                  </a:lnTo>
                  <a:lnTo>
                    <a:pt x="7591" y="686"/>
                  </a:lnTo>
                  <a:lnTo>
                    <a:pt x="7599" y="689"/>
                  </a:lnTo>
                  <a:lnTo>
                    <a:pt x="7607" y="692"/>
                  </a:lnTo>
                  <a:lnTo>
                    <a:pt x="7616" y="694"/>
                  </a:lnTo>
                  <a:lnTo>
                    <a:pt x="7625" y="696"/>
                  </a:lnTo>
                  <a:lnTo>
                    <a:pt x="7634" y="698"/>
                  </a:lnTo>
                  <a:lnTo>
                    <a:pt x="7643" y="699"/>
                  </a:lnTo>
                  <a:lnTo>
                    <a:pt x="7652" y="700"/>
                  </a:lnTo>
                  <a:lnTo>
                    <a:pt x="7673" y="701"/>
                  </a:lnTo>
                  <a:lnTo>
                    <a:pt x="7692" y="700"/>
                  </a:lnTo>
                  <a:lnTo>
                    <a:pt x="7701" y="699"/>
                  </a:lnTo>
                  <a:lnTo>
                    <a:pt x="7711" y="698"/>
                  </a:lnTo>
                  <a:lnTo>
                    <a:pt x="7720" y="696"/>
                  </a:lnTo>
                  <a:lnTo>
                    <a:pt x="7729" y="694"/>
                  </a:lnTo>
                  <a:lnTo>
                    <a:pt x="7737" y="692"/>
                  </a:lnTo>
                  <a:lnTo>
                    <a:pt x="7746" y="689"/>
                  </a:lnTo>
                  <a:lnTo>
                    <a:pt x="7761" y="682"/>
                  </a:lnTo>
                  <a:lnTo>
                    <a:pt x="7768" y="678"/>
                  </a:lnTo>
                  <a:lnTo>
                    <a:pt x="7775" y="674"/>
                  </a:lnTo>
                  <a:lnTo>
                    <a:pt x="7783" y="669"/>
                  </a:lnTo>
                  <a:lnTo>
                    <a:pt x="7789" y="664"/>
                  </a:lnTo>
                  <a:lnTo>
                    <a:pt x="7795" y="659"/>
                  </a:lnTo>
                  <a:lnTo>
                    <a:pt x="7801" y="654"/>
                  </a:lnTo>
                  <a:lnTo>
                    <a:pt x="7813" y="640"/>
                  </a:lnTo>
                  <a:lnTo>
                    <a:pt x="7818" y="633"/>
                  </a:lnTo>
                  <a:lnTo>
                    <a:pt x="7825" y="625"/>
                  </a:lnTo>
                  <a:lnTo>
                    <a:pt x="7830" y="617"/>
                  </a:lnTo>
                  <a:lnTo>
                    <a:pt x="7834" y="609"/>
                  </a:lnTo>
                  <a:lnTo>
                    <a:pt x="7839" y="599"/>
                  </a:lnTo>
                  <a:lnTo>
                    <a:pt x="7842" y="590"/>
                  </a:lnTo>
                  <a:lnTo>
                    <a:pt x="7846" y="580"/>
                  </a:lnTo>
                  <a:lnTo>
                    <a:pt x="7848" y="575"/>
                  </a:lnTo>
                  <a:lnTo>
                    <a:pt x="7849" y="570"/>
                  </a:lnTo>
                  <a:lnTo>
                    <a:pt x="7852" y="559"/>
                  </a:lnTo>
                  <a:lnTo>
                    <a:pt x="7854" y="548"/>
                  </a:lnTo>
                  <a:lnTo>
                    <a:pt x="7856" y="537"/>
                  </a:lnTo>
                  <a:lnTo>
                    <a:pt x="7857" y="525"/>
                  </a:lnTo>
                  <a:lnTo>
                    <a:pt x="7859" y="513"/>
                  </a:lnTo>
                  <a:lnTo>
                    <a:pt x="7859" y="500"/>
                  </a:lnTo>
                  <a:close/>
                  <a:moveTo>
                    <a:pt x="7954" y="500"/>
                  </a:moveTo>
                  <a:lnTo>
                    <a:pt x="7953" y="513"/>
                  </a:lnTo>
                  <a:lnTo>
                    <a:pt x="7953" y="526"/>
                  </a:lnTo>
                  <a:lnTo>
                    <a:pt x="7951" y="539"/>
                  </a:lnTo>
                  <a:lnTo>
                    <a:pt x="7949" y="552"/>
                  </a:lnTo>
                  <a:lnTo>
                    <a:pt x="7947" y="564"/>
                  </a:lnTo>
                  <a:lnTo>
                    <a:pt x="7944" y="578"/>
                  </a:lnTo>
                  <a:lnTo>
                    <a:pt x="7941" y="590"/>
                  </a:lnTo>
                  <a:lnTo>
                    <a:pt x="7937" y="602"/>
                  </a:lnTo>
                  <a:lnTo>
                    <a:pt x="7931" y="615"/>
                  </a:lnTo>
                  <a:lnTo>
                    <a:pt x="7926" y="627"/>
                  </a:lnTo>
                  <a:lnTo>
                    <a:pt x="7921" y="639"/>
                  </a:lnTo>
                  <a:lnTo>
                    <a:pt x="7915" y="651"/>
                  </a:lnTo>
                  <a:lnTo>
                    <a:pt x="7908" y="662"/>
                  </a:lnTo>
                  <a:lnTo>
                    <a:pt x="7901" y="672"/>
                  </a:lnTo>
                  <a:lnTo>
                    <a:pt x="7892" y="684"/>
                  </a:lnTo>
                  <a:lnTo>
                    <a:pt x="7884" y="694"/>
                  </a:lnTo>
                  <a:lnTo>
                    <a:pt x="7875" y="703"/>
                  </a:lnTo>
                  <a:lnTo>
                    <a:pt x="7866" y="712"/>
                  </a:lnTo>
                  <a:lnTo>
                    <a:pt x="7855" y="722"/>
                  </a:lnTo>
                  <a:lnTo>
                    <a:pt x="7845" y="730"/>
                  </a:lnTo>
                  <a:lnTo>
                    <a:pt x="7834" y="738"/>
                  </a:lnTo>
                  <a:lnTo>
                    <a:pt x="7822" y="745"/>
                  </a:lnTo>
                  <a:lnTo>
                    <a:pt x="7809" y="751"/>
                  </a:lnTo>
                  <a:lnTo>
                    <a:pt x="7796" y="757"/>
                  </a:lnTo>
                  <a:lnTo>
                    <a:pt x="7783" y="764"/>
                  </a:lnTo>
                  <a:lnTo>
                    <a:pt x="7769" y="769"/>
                  </a:lnTo>
                  <a:lnTo>
                    <a:pt x="7754" y="773"/>
                  </a:lnTo>
                  <a:lnTo>
                    <a:pt x="7738" y="776"/>
                  </a:lnTo>
                  <a:lnTo>
                    <a:pt x="7723" y="779"/>
                  </a:lnTo>
                  <a:lnTo>
                    <a:pt x="7707" y="781"/>
                  </a:lnTo>
                  <a:lnTo>
                    <a:pt x="7690" y="782"/>
                  </a:lnTo>
                  <a:lnTo>
                    <a:pt x="7673" y="782"/>
                  </a:lnTo>
                  <a:lnTo>
                    <a:pt x="7655" y="782"/>
                  </a:lnTo>
                  <a:lnTo>
                    <a:pt x="7638" y="781"/>
                  </a:lnTo>
                  <a:lnTo>
                    <a:pt x="7621" y="779"/>
                  </a:lnTo>
                  <a:lnTo>
                    <a:pt x="7606" y="776"/>
                  </a:lnTo>
                  <a:lnTo>
                    <a:pt x="7591" y="773"/>
                  </a:lnTo>
                  <a:lnTo>
                    <a:pt x="7576" y="769"/>
                  </a:lnTo>
                  <a:lnTo>
                    <a:pt x="7562" y="764"/>
                  </a:lnTo>
                  <a:lnTo>
                    <a:pt x="7549" y="757"/>
                  </a:lnTo>
                  <a:lnTo>
                    <a:pt x="7535" y="751"/>
                  </a:lnTo>
                  <a:lnTo>
                    <a:pt x="7523" y="745"/>
                  </a:lnTo>
                  <a:lnTo>
                    <a:pt x="7512" y="738"/>
                  </a:lnTo>
                  <a:lnTo>
                    <a:pt x="7500" y="730"/>
                  </a:lnTo>
                  <a:lnTo>
                    <a:pt x="7489" y="722"/>
                  </a:lnTo>
                  <a:lnTo>
                    <a:pt x="7484" y="717"/>
                  </a:lnTo>
                  <a:lnTo>
                    <a:pt x="7479" y="712"/>
                  </a:lnTo>
                  <a:lnTo>
                    <a:pt x="7470" y="703"/>
                  </a:lnTo>
                  <a:lnTo>
                    <a:pt x="7460" y="694"/>
                  </a:lnTo>
                  <a:lnTo>
                    <a:pt x="7452" y="684"/>
                  </a:lnTo>
                  <a:lnTo>
                    <a:pt x="7444" y="672"/>
                  </a:lnTo>
                  <a:lnTo>
                    <a:pt x="7437" y="662"/>
                  </a:lnTo>
                  <a:lnTo>
                    <a:pt x="7431" y="651"/>
                  </a:lnTo>
                  <a:lnTo>
                    <a:pt x="7423" y="639"/>
                  </a:lnTo>
                  <a:lnTo>
                    <a:pt x="7418" y="627"/>
                  </a:lnTo>
                  <a:lnTo>
                    <a:pt x="7413" y="615"/>
                  </a:lnTo>
                  <a:lnTo>
                    <a:pt x="7408" y="602"/>
                  </a:lnTo>
                  <a:lnTo>
                    <a:pt x="7404" y="590"/>
                  </a:lnTo>
                  <a:lnTo>
                    <a:pt x="7401" y="578"/>
                  </a:lnTo>
                  <a:lnTo>
                    <a:pt x="7398" y="564"/>
                  </a:lnTo>
                  <a:lnTo>
                    <a:pt x="7396" y="552"/>
                  </a:lnTo>
                  <a:lnTo>
                    <a:pt x="7394" y="539"/>
                  </a:lnTo>
                  <a:lnTo>
                    <a:pt x="7393" y="526"/>
                  </a:lnTo>
                  <a:lnTo>
                    <a:pt x="7392" y="513"/>
                  </a:lnTo>
                  <a:lnTo>
                    <a:pt x="7392" y="500"/>
                  </a:lnTo>
                  <a:lnTo>
                    <a:pt x="7392" y="487"/>
                  </a:lnTo>
                  <a:lnTo>
                    <a:pt x="7393" y="474"/>
                  </a:lnTo>
                  <a:lnTo>
                    <a:pt x="7394" y="461"/>
                  </a:lnTo>
                  <a:lnTo>
                    <a:pt x="7396" y="448"/>
                  </a:lnTo>
                  <a:lnTo>
                    <a:pt x="7398" y="435"/>
                  </a:lnTo>
                  <a:lnTo>
                    <a:pt x="7401" y="423"/>
                  </a:lnTo>
                  <a:lnTo>
                    <a:pt x="7404" y="409"/>
                  </a:lnTo>
                  <a:lnTo>
                    <a:pt x="7408" y="397"/>
                  </a:lnTo>
                  <a:lnTo>
                    <a:pt x="7413" y="385"/>
                  </a:lnTo>
                  <a:lnTo>
                    <a:pt x="7418" y="372"/>
                  </a:lnTo>
                  <a:lnTo>
                    <a:pt x="7423" y="361"/>
                  </a:lnTo>
                  <a:lnTo>
                    <a:pt x="7431" y="350"/>
                  </a:lnTo>
                  <a:lnTo>
                    <a:pt x="7437" y="338"/>
                  </a:lnTo>
                  <a:lnTo>
                    <a:pt x="7444" y="327"/>
                  </a:lnTo>
                  <a:lnTo>
                    <a:pt x="7452" y="317"/>
                  </a:lnTo>
                  <a:lnTo>
                    <a:pt x="7460" y="307"/>
                  </a:lnTo>
                  <a:lnTo>
                    <a:pt x="7470" y="296"/>
                  </a:lnTo>
                  <a:lnTo>
                    <a:pt x="7479" y="287"/>
                  </a:lnTo>
                  <a:lnTo>
                    <a:pt x="7489" y="279"/>
                  </a:lnTo>
                  <a:lnTo>
                    <a:pt x="7500" y="271"/>
                  </a:lnTo>
                  <a:lnTo>
                    <a:pt x="7512" y="262"/>
                  </a:lnTo>
                  <a:lnTo>
                    <a:pt x="7523" y="255"/>
                  </a:lnTo>
                  <a:lnTo>
                    <a:pt x="7535" y="248"/>
                  </a:lnTo>
                  <a:lnTo>
                    <a:pt x="7549" y="242"/>
                  </a:lnTo>
                  <a:lnTo>
                    <a:pt x="7562" y="237"/>
                  </a:lnTo>
                  <a:lnTo>
                    <a:pt x="7576" y="232"/>
                  </a:lnTo>
                  <a:lnTo>
                    <a:pt x="7591" y="227"/>
                  </a:lnTo>
                  <a:lnTo>
                    <a:pt x="7606" y="223"/>
                  </a:lnTo>
                  <a:lnTo>
                    <a:pt x="7621" y="221"/>
                  </a:lnTo>
                  <a:lnTo>
                    <a:pt x="7638" y="219"/>
                  </a:lnTo>
                  <a:lnTo>
                    <a:pt x="7655" y="218"/>
                  </a:lnTo>
                  <a:lnTo>
                    <a:pt x="7673" y="217"/>
                  </a:lnTo>
                  <a:lnTo>
                    <a:pt x="7690" y="218"/>
                  </a:lnTo>
                  <a:lnTo>
                    <a:pt x="7707" y="219"/>
                  </a:lnTo>
                  <a:lnTo>
                    <a:pt x="7723" y="221"/>
                  </a:lnTo>
                  <a:lnTo>
                    <a:pt x="7738" y="223"/>
                  </a:lnTo>
                  <a:lnTo>
                    <a:pt x="7754" y="227"/>
                  </a:lnTo>
                  <a:lnTo>
                    <a:pt x="7769" y="232"/>
                  </a:lnTo>
                  <a:lnTo>
                    <a:pt x="7783" y="237"/>
                  </a:lnTo>
                  <a:lnTo>
                    <a:pt x="7796" y="242"/>
                  </a:lnTo>
                  <a:lnTo>
                    <a:pt x="7809" y="248"/>
                  </a:lnTo>
                  <a:lnTo>
                    <a:pt x="7822" y="255"/>
                  </a:lnTo>
                  <a:lnTo>
                    <a:pt x="7834" y="262"/>
                  </a:lnTo>
                  <a:lnTo>
                    <a:pt x="7845" y="271"/>
                  </a:lnTo>
                  <a:lnTo>
                    <a:pt x="7855" y="279"/>
                  </a:lnTo>
                  <a:lnTo>
                    <a:pt x="7861" y="283"/>
                  </a:lnTo>
                  <a:lnTo>
                    <a:pt x="7866" y="287"/>
                  </a:lnTo>
                  <a:lnTo>
                    <a:pt x="7875" y="296"/>
                  </a:lnTo>
                  <a:lnTo>
                    <a:pt x="7884" y="307"/>
                  </a:lnTo>
                  <a:lnTo>
                    <a:pt x="7892" y="317"/>
                  </a:lnTo>
                  <a:lnTo>
                    <a:pt x="7901" y="327"/>
                  </a:lnTo>
                  <a:lnTo>
                    <a:pt x="7908" y="338"/>
                  </a:lnTo>
                  <a:lnTo>
                    <a:pt x="7915" y="350"/>
                  </a:lnTo>
                  <a:lnTo>
                    <a:pt x="7921" y="361"/>
                  </a:lnTo>
                  <a:lnTo>
                    <a:pt x="7926" y="372"/>
                  </a:lnTo>
                  <a:lnTo>
                    <a:pt x="7931" y="385"/>
                  </a:lnTo>
                  <a:lnTo>
                    <a:pt x="7937" y="397"/>
                  </a:lnTo>
                  <a:lnTo>
                    <a:pt x="7941" y="409"/>
                  </a:lnTo>
                  <a:lnTo>
                    <a:pt x="7944" y="423"/>
                  </a:lnTo>
                  <a:lnTo>
                    <a:pt x="7947" y="435"/>
                  </a:lnTo>
                  <a:lnTo>
                    <a:pt x="7949" y="448"/>
                  </a:lnTo>
                  <a:lnTo>
                    <a:pt x="7951" y="461"/>
                  </a:lnTo>
                  <a:lnTo>
                    <a:pt x="7953" y="474"/>
                  </a:lnTo>
                  <a:lnTo>
                    <a:pt x="7953" y="487"/>
                  </a:lnTo>
                  <a:lnTo>
                    <a:pt x="7954" y="500"/>
                  </a:lnTo>
                  <a:close/>
                  <a:moveTo>
                    <a:pt x="7317" y="760"/>
                  </a:moveTo>
                  <a:lnTo>
                    <a:pt x="7305" y="765"/>
                  </a:lnTo>
                  <a:lnTo>
                    <a:pt x="7295" y="768"/>
                  </a:lnTo>
                  <a:lnTo>
                    <a:pt x="7283" y="772"/>
                  </a:lnTo>
                  <a:lnTo>
                    <a:pt x="7266" y="776"/>
                  </a:lnTo>
                  <a:lnTo>
                    <a:pt x="7249" y="779"/>
                  </a:lnTo>
                  <a:lnTo>
                    <a:pt x="7239" y="781"/>
                  </a:lnTo>
                  <a:lnTo>
                    <a:pt x="7228" y="782"/>
                  </a:lnTo>
                  <a:lnTo>
                    <a:pt x="7217" y="782"/>
                  </a:lnTo>
                  <a:lnTo>
                    <a:pt x="7206" y="782"/>
                  </a:lnTo>
                  <a:lnTo>
                    <a:pt x="7191" y="782"/>
                  </a:lnTo>
                  <a:lnTo>
                    <a:pt x="7176" y="781"/>
                  </a:lnTo>
                  <a:lnTo>
                    <a:pt x="7167" y="780"/>
                  </a:lnTo>
                  <a:lnTo>
                    <a:pt x="7158" y="778"/>
                  </a:lnTo>
                  <a:lnTo>
                    <a:pt x="7148" y="776"/>
                  </a:lnTo>
                  <a:lnTo>
                    <a:pt x="7138" y="774"/>
                  </a:lnTo>
                  <a:lnTo>
                    <a:pt x="7133" y="773"/>
                  </a:lnTo>
                  <a:lnTo>
                    <a:pt x="7129" y="771"/>
                  </a:lnTo>
                  <a:lnTo>
                    <a:pt x="7119" y="768"/>
                  </a:lnTo>
                  <a:lnTo>
                    <a:pt x="7108" y="764"/>
                  </a:lnTo>
                  <a:lnTo>
                    <a:pt x="7099" y="759"/>
                  </a:lnTo>
                  <a:lnTo>
                    <a:pt x="7089" y="752"/>
                  </a:lnTo>
                  <a:lnTo>
                    <a:pt x="7080" y="746"/>
                  </a:lnTo>
                  <a:lnTo>
                    <a:pt x="7070" y="739"/>
                  </a:lnTo>
                  <a:lnTo>
                    <a:pt x="7061" y="731"/>
                  </a:lnTo>
                  <a:lnTo>
                    <a:pt x="7054" y="723"/>
                  </a:lnTo>
                  <a:lnTo>
                    <a:pt x="7047" y="714"/>
                  </a:lnTo>
                  <a:lnTo>
                    <a:pt x="7041" y="706"/>
                  </a:lnTo>
                  <a:lnTo>
                    <a:pt x="7035" y="699"/>
                  </a:lnTo>
                  <a:lnTo>
                    <a:pt x="7031" y="691"/>
                  </a:lnTo>
                  <a:lnTo>
                    <a:pt x="7027" y="681"/>
                  </a:lnTo>
                  <a:lnTo>
                    <a:pt x="7024" y="673"/>
                  </a:lnTo>
                  <a:lnTo>
                    <a:pt x="7021" y="664"/>
                  </a:lnTo>
                  <a:lnTo>
                    <a:pt x="7019" y="655"/>
                  </a:lnTo>
                  <a:lnTo>
                    <a:pt x="7018" y="644"/>
                  </a:lnTo>
                  <a:lnTo>
                    <a:pt x="7016" y="634"/>
                  </a:lnTo>
                  <a:lnTo>
                    <a:pt x="7015" y="623"/>
                  </a:lnTo>
                  <a:lnTo>
                    <a:pt x="7014" y="599"/>
                  </a:lnTo>
                  <a:lnTo>
                    <a:pt x="7014" y="573"/>
                  </a:lnTo>
                  <a:lnTo>
                    <a:pt x="7014" y="311"/>
                  </a:lnTo>
                  <a:lnTo>
                    <a:pt x="6894" y="311"/>
                  </a:lnTo>
                  <a:lnTo>
                    <a:pt x="6894" y="234"/>
                  </a:lnTo>
                  <a:lnTo>
                    <a:pt x="7014" y="234"/>
                  </a:lnTo>
                  <a:lnTo>
                    <a:pt x="7014" y="59"/>
                  </a:lnTo>
                  <a:lnTo>
                    <a:pt x="7104" y="59"/>
                  </a:lnTo>
                  <a:lnTo>
                    <a:pt x="7104" y="234"/>
                  </a:lnTo>
                  <a:lnTo>
                    <a:pt x="7296" y="234"/>
                  </a:lnTo>
                  <a:lnTo>
                    <a:pt x="7296" y="311"/>
                  </a:lnTo>
                  <a:lnTo>
                    <a:pt x="7104" y="311"/>
                  </a:lnTo>
                  <a:lnTo>
                    <a:pt x="7104" y="562"/>
                  </a:lnTo>
                  <a:lnTo>
                    <a:pt x="7104" y="591"/>
                  </a:lnTo>
                  <a:lnTo>
                    <a:pt x="7105" y="605"/>
                  </a:lnTo>
                  <a:lnTo>
                    <a:pt x="7107" y="621"/>
                  </a:lnTo>
                  <a:lnTo>
                    <a:pt x="7108" y="628"/>
                  </a:lnTo>
                  <a:lnTo>
                    <a:pt x="7110" y="635"/>
                  </a:lnTo>
                  <a:lnTo>
                    <a:pt x="7113" y="641"/>
                  </a:lnTo>
                  <a:lnTo>
                    <a:pt x="7115" y="649"/>
                  </a:lnTo>
                  <a:lnTo>
                    <a:pt x="7119" y="655"/>
                  </a:lnTo>
                  <a:lnTo>
                    <a:pt x="7123" y="661"/>
                  </a:lnTo>
                  <a:lnTo>
                    <a:pt x="7128" y="667"/>
                  </a:lnTo>
                  <a:lnTo>
                    <a:pt x="7133" y="673"/>
                  </a:lnTo>
                  <a:lnTo>
                    <a:pt x="7137" y="676"/>
                  </a:lnTo>
                  <a:lnTo>
                    <a:pt x="7141" y="680"/>
                  </a:lnTo>
                  <a:lnTo>
                    <a:pt x="7145" y="684"/>
                  </a:lnTo>
                  <a:lnTo>
                    <a:pt x="7149" y="687"/>
                  </a:lnTo>
                  <a:lnTo>
                    <a:pt x="7160" y="692"/>
                  </a:lnTo>
                  <a:lnTo>
                    <a:pt x="7170" y="696"/>
                  </a:lnTo>
                  <a:lnTo>
                    <a:pt x="7181" y="699"/>
                  </a:lnTo>
                  <a:lnTo>
                    <a:pt x="7192" y="701"/>
                  </a:lnTo>
                  <a:lnTo>
                    <a:pt x="7205" y="702"/>
                  </a:lnTo>
                  <a:lnTo>
                    <a:pt x="7218" y="702"/>
                  </a:lnTo>
                  <a:lnTo>
                    <a:pt x="7232" y="702"/>
                  </a:lnTo>
                  <a:lnTo>
                    <a:pt x="7246" y="701"/>
                  </a:lnTo>
                  <a:lnTo>
                    <a:pt x="7258" y="699"/>
                  </a:lnTo>
                  <a:lnTo>
                    <a:pt x="7268" y="696"/>
                  </a:lnTo>
                  <a:lnTo>
                    <a:pt x="7278" y="694"/>
                  </a:lnTo>
                  <a:lnTo>
                    <a:pt x="7286" y="692"/>
                  </a:lnTo>
                  <a:lnTo>
                    <a:pt x="7295" y="689"/>
                  </a:lnTo>
                  <a:lnTo>
                    <a:pt x="7317" y="760"/>
                  </a:lnTo>
                  <a:close/>
                  <a:moveTo>
                    <a:pt x="6847" y="623"/>
                  </a:moveTo>
                  <a:lnTo>
                    <a:pt x="6847" y="631"/>
                  </a:lnTo>
                  <a:lnTo>
                    <a:pt x="6846" y="638"/>
                  </a:lnTo>
                  <a:lnTo>
                    <a:pt x="6845" y="646"/>
                  </a:lnTo>
                  <a:lnTo>
                    <a:pt x="6843" y="654"/>
                  </a:lnTo>
                  <a:lnTo>
                    <a:pt x="6838" y="668"/>
                  </a:lnTo>
                  <a:lnTo>
                    <a:pt x="6835" y="675"/>
                  </a:lnTo>
                  <a:lnTo>
                    <a:pt x="6832" y="682"/>
                  </a:lnTo>
                  <a:lnTo>
                    <a:pt x="6828" y="690"/>
                  </a:lnTo>
                  <a:lnTo>
                    <a:pt x="6824" y="696"/>
                  </a:lnTo>
                  <a:lnTo>
                    <a:pt x="6820" y="703"/>
                  </a:lnTo>
                  <a:lnTo>
                    <a:pt x="6814" y="709"/>
                  </a:lnTo>
                  <a:lnTo>
                    <a:pt x="6809" y="715"/>
                  </a:lnTo>
                  <a:lnTo>
                    <a:pt x="6802" y="722"/>
                  </a:lnTo>
                  <a:lnTo>
                    <a:pt x="6796" y="728"/>
                  </a:lnTo>
                  <a:lnTo>
                    <a:pt x="6789" y="734"/>
                  </a:lnTo>
                  <a:lnTo>
                    <a:pt x="6774" y="744"/>
                  </a:lnTo>
                  <a:lnTo>
                    <a:pt x="6764" y="749"/>
                  </a:lnTo>
                  <a:lnTo>
                    <a:pt x="6756" y="753"/>
                  </a:lnTo>
                  <a:lnTo>
                    <a:pt x="6747" y="757"/>
                  </a:lnTo>
                  <a:lnTo>
                    <a:pt x="6737" y="762"/>
                  </a:lnTo>
                  <a:lnTo>
                    <a:pt x="6716" y="769"/>
                  </a:lnTo>
                  <a:lnTo>
                    <a:pt x="6705" y="772"/>
                  </a:lnTo>
                  <a:lnTo>
                    <a:pt x="6693" y="775"/>
                  </a:lnTo>
                  <a:lnTo>
                    <a:pt x="6680" y="777"/>
                  </a:lnTo>
                  <a:lnTo>
                    <a:pt x="6668" y="779"/>
                  </a:lnTo>
                  <a:lnTo>
                    <a:pt x="6655" y="780"/>
                  </a:lnTo>
                  <a:lnTo>
                    <a:pt x="6641" y="782"/>
                  </a:lnTo>
                  <a:lnTo>
                    <a:pt x="6627" y="782"/>
                  </a:lnTo>
                  <a:lnTo>
                    <a:pt x="6613" y="782"/>
                  </a:lnTo>
                  <a:lnTo>
                    <a:pt x="6598" y="782"/>
                  </a:lnTo>
                  <a:lnTo>
                    <a:pt x="6585" y="781"/>
                  </a:lnTo>
                  <a:lnTo>
                    <a:pt x="6572" y="780"/>
                  </a:lnTo>
                  <a:lnTo>
                    <a:pt x="6558" y="779"/>
                  </a:lnTo>
                  <a:lnTo>
                    <a:pt x="6535" y="775"/>
                  </a:lnTo>
                  <a:lnTo>
                    <a:pt x="6523" y="772"/>
                  </a:lnTo>
                  <a:lnTo>
                    <a:pt x="6513" y="769"/>
                  </a:lnTo>
                  <a:lnTo>
                    <a:pt x="6492" y="763"/>
                  </a:lnTo>
                  <a:lnTo>
                    <a:pt x="6483" y="759"/>
                  </a:lnTo>
                  <a:lnTo>
                    <a:pt x="6475" y="755"/>
                  </a:lnTo>
                  <a:lnTo>
                    <a:pt x="6459" y="747"/>
                  </a:lnTo>
                  <a:lnTo>
                    <a:pt x="6444" y="739"/>
                  </a:lnTo>
                  <a:lnTo>
                    <a:pt x="6432" y="730"/>
                  </a:lnTo>
                  <a:lnTo>
                    <a:pt x="6421" y="722"/>
                  </a:lnTo>
                  <a:lnTo>
                    <a:pt x="6411" y="713"/>
                  </a:lnTo>
                  <a:lnTo>
                    <a:pt x="6403" y="706"/>
                  </a:lnTo>
                  <a:lnTo>
                    <a:pt x="6393" y="694"/>
                  </a:lnTo>
                  <a:lnTo>
                    <a:pt x="6387" y="687"/>
                  </a:lnTo>
                  <a:lnTo>
                    <a:pt x="6442" y="633"/>
                  </a:lnTo>
                  <a:lnTo>
                    <a:pt x="6448" y="640"/>
                  </a:lnTo>
                  <a:lnTo>
                    <a:pt x="6459" y="650"/>
                  </a:lnTo>
                  <a:lnTo>
                    <a:pt x="6473" y="662"/>
                  </a:lnTo>
                  <a:lnTo>
                    <a:pt x="6482" y="668"/>
                  </a:lnTo>
                  <a:lnTo>
                    <a:pt x="6491" y="674"/>
                  </a:lnTo>
                  <a:lnTo>
                    <a:pt x="6503" y="680"/>
                  </a:lnTo>
                  <a:lnTo>
                    <a:pt x="6515" y="687"/>
                  </a:lnTo>
                  <a:lnTo>
                    <a:pt x="6528" y="693"/>
                  </a:lnTo>
                  <a:lnTo>
                    <a:pt x="6543" y="697"/>
                  </a:lnTo>
                  <a:lnTo>
                    <a:pt x="6559" y="701"/>
                  </a:lnTo>
                  <a:lnTo>
                    <a:pt x="6568" y="703"/>
                  </a:lnTo>
                  <a:lnTo>
                    <a:pt x="6577" y="704"/>
                  </a:lnTo>
                  <a:lnTo>
                    <a:pt x="6596" y="706"/>
                  </a:lnTo>
                  <a:lnTo>
                    <a:pt x="6605" y="707"/>
                  </a:lnTo>
                  <a:lnTo>
                    <a:pt x="6617" y="707"/>
                  </a:lnTo>
                  <a:lnTo>
                    <a:pt x="6630" y="706"/>
                  </a:lnTo>
                  <a:lnTo>
                    <a:pt x="6643" y="706"/>
                  </a:lnTo>
                  <a:lnTo>
                    <a:pt x="6656" y="704"/>
                  </a:lnTo>
                  <a:lnTo>
                    <a:pt x="6669" y="702"/>
                  </a:lnTo>
                  <a:lnTo>
                    <a:pt x="6681" y="699"/>
                  </a:lnTo>
                  <a:lnTo>
                    <a:pt x="6693" y="696"/>
                  </a:lnTo>
                  <a:lnTo>
                    <a:pt x="6703" y="692"/>
                  </a:lnTo>
                  <a:lnTo>
                    <a:pt x="6713" y="687"/>
                  </a:lnTo>
                  <a:lnTo>
                    <a:pt x="6722" y="681"/>
                  </a:lnTo>
                  <a:lnTo>
                    <a:pt x="6732" y="675"/>
                  </a:lnTo>
                  <a:lnTo>
                    <a:pt x="6735" y="672"/>
                  </a:lnTo>
                  <a:lnTo>
                    <a:pt x="6739" y="668"/>
                  </a:lnTo>
                  <a:lnTo>
                    <a:pt x="6742" y="665"/>
                  </a:lnTo>
                  <a:lnTo>
                    <a:pt x="6745" y="661"/>
                  </a:lnTo>
                  <a:lnTo>
                    <a:pt x="6747" y="657"/>
                  </a:lnTo>
                  <a:lnTo>
                    <a:pt x="6750" y="653"/>
                  </a:lnTo>
                  <a:lnTo>
                    <a:pt x="6752" y="649"/>
                  </a:lnTo>
                  <a:lnTo>
                    <a:pt x="6753" y="643"/>
                  </a:lnTo>
                  <a:lnTo>
                    <a:pt x="6754" y="638"/>
                  </a:lnTo>
                  <a:lnTo>
                    <a:pt x="6755" y="634"/>
                  </a:lnTo>
                  <a:lnTo>
                    <a:pt x="6756" y="628"/>
                  </a:lnTo>
                  <a:lnTo>
                    <a:pt x="6756" y="623"/>
                  </a:lnTo>
                  <a:lnTo>
                    <a:pt x="6756" y="617"/>
                  </a:lnTo>
                  <a:lnTo>
                    <a:pt x="6755" y="611"/>
                  </a:lnTo>
                  <a:lnTo>
                    <a:pt x="6754" y="604"/>
                  </a:lnTo>
                  <a:lnTo>
                    <a:pt x="6752" y="599"/>
                  </a:lnTo>
                  <a:lnTo>
                    <a:pt x="6750" y="594"/>
                  </a:lnTo>
                  <a:lnTo>
                    <a:pt x="6747" y="589"/>
                  </a:lnTo>
                  <a:lnTo>
                    <a:pt x="6744" y="585"/>
                  </a:lnTo>
                  <a:lnTo>
                    <a:pt x="6741" y="580"/>
                  </a:lnTo>
                  <a:lnTo>
                    <a:pt x="6737" y="577"/>
                  </a:lnTo>
                  <a:lnTo>
                    <a:pt x="6733" y="573"/>
                  </a:lnTo>
                  <a:lnTo>
                    <a:pt x="6723" y="565"/>
                  </a:lnTo>
                  <a:lnTo>
                    <a:pt x="6712" y="560"/>
                  </a:lnTo>
                  <a:lnTo>
                    <a:pt x="6700" y="555"/>
                  </a:lnTo>
                  <a:lnTo>
                    <a:pt x="6687" y="551"/>
                  </a:lnTo>
                  <a:lnTo>
                    <a:pt x="6673" y="547"/>
                  </a:lnTo>
                  <a:lnTo>
                    <a:pt x="6642" y="541"/>
                  </a:lnTo>
                  <a:lnTo>
                    <a:pt x="6577" y="529"/>
                  </a:lnTo>
                  <a:lnTo>
                    <a:pt x="6560" y="526"/>
                  </a:lnTo>
                  <a:lnTo>
                    <a:pt x="6544" y="522"/>
                  </a:lnTo>
                  <a:lnTo>
                    <a:pt x="6527" y="518"/>
                  </a:lnTo>
                  <a:lnTo>
                    <a:pt x="6519" y="516"/>
                  </a:lnTo>
                  <a:lnTo>
                    <a:pt x="6511" y="514"/>
                  </a:lnTo>
                  <a:lnTo>
                    <a:pt x="6496" y="509"/>
                  </a:lnTo>
                  <a:lnTo>
                    <a:pt x="6480" y="503"/>
                  </a:lnTo>
                  <a:lnTo>
                    <a:pt x="6473" y="500"/>
                  </a:lnTo>
                  <a:lnTo>
                    <a:pt x="6467" y="496"/>
                  </a:lnTo>
                  <a:lnTo>
                    <a:pt x="6453" y="488"/>
                  </a:lnTo>
                  <a:lnTo>
                    <a:pt x="6447" y="483"/>
                  </a:lnTo>
                  <a:lnTo>
                    <a:pt x="6441" y="479"/>
                  </a:lnTo>
                  <a:lnTo>
                    <a:pt x="6436" y="474"/>
                  </a:lnTo>
                  <a:lnTo>
                    <a:pt x="6430" y="469"/>
                  </a:lnTo>
                  <a:lnTo>
                    <a:pt x="6426" y="463"/>
                  </a:lnTo>
                  <a:lnTo>
                    <a:pt x="6421" y="457"/>
                  </a:lnTo>
                  <a:lnTo>
                    <a:pt x="6417" y="450"/>
                  </a:lnTo>
                  <a:lnTo>
                    <a:pt x="6412" y="443"/>
                  </a:lnTo>
                  <a:lnTo>
                    <a:pt x="6409" y="436"/>
                  </a:lnTo>
                  <a:lnTo>
                    <a:pt x="6406" y="429"/>
                  </a:lnTo>
                  <a:lnTo>
                    <a:pt x="6403" y="421"/>
                  </a:lnTo>
                  <a:lnTo>
                    <a:pt x="6401" y="412"/>
                  </a:lnTo>
                  <a:lnTo>
                    <a:pt x="6399" y="403"/>
                  </a:lnTo>
                  <a:lnTo>
                    <a:pt x="6398" y="394"/>
                  </a:lnTo>
                  <a:lnTo>
                    <a:pt x="6397" y="384"/>
                  </a:lnTo>
                  <a:lnTo>
                    <a:pt x="6397" y="373"/>
                  </a:lnTo>
                  <a:lnTo>
                    <a:pt x="6397" y="366"/>
                  </a:lnTo>
                  <a:lnTo>
                    <a:pt x="6398" y="358"/>
                  </a:lnTo>
                  <a:lnTo>
                    <a:pt x="6399" y="351"/>
                  </a:lnTo>
                  <a:lnTo>
                    <a:pt x="6401" y="344"/>
                  </a:lnTo>
                  <a:lnTo>
                    <a:pt x="6405" y="329"/>
                  </a:lnTo>
                  <a:lnTo>
                    <a:pt x="6408" y="322"/>
                  </a:lnTo>
                  <a:lnTo>
                    <a:pt x="6411" y="315"/>
                  </a:lnTo>
                  <a:lnTo>
                    <a:pt x="6416" y="308"/>
                  </a:lnTo>
                  <a:lnTo>
                    <a:pt x="6420" y="301"/>
                  </a:lnTo>
                  <a:lnTo>
                    <a:pt x="6425" y="294"/>
                  </a:lnTo>
                  <a:lnTo>
                    <a:pt x="6430" y="288"/>
                  </a:lnTo>
                  <a:lnTo>
                    <a:pt x="6435" y="282"/>
                  </a:lnTo>
                  <a:lnTo>
                    <a:pt x="6441" y="276"/>
                  </a:lnTo>
                  <a:lnTo>
                    <a:pt x="6447" y="271"/>
                  </a:lnTo>
                  <a:lnTo>
                    <a:pt x="6455" y="264"/>
                  </a:lnTo>
                  <a:lnTo>
                    <a:pt x="6462" y="259"/>
                  </a:lnTo>
                  <a:lnTo>
                    <a:pt x="6469" y="254"/>
                  </a:lnTo>
                  <a:lnTo>
                    <a:pt x="6477" y="250"/>
                  </a:lnTo>
                  <a:lnTo>
                    <a:pt x="6485" y="245"/>
                  </a:lnTo>
                  <a:lnTo>
                    <a:pt x="6503" y="237"/>
                  </a:lnTo>
                  <a:lnTo>
                    <a:pt x="6512" y="234"/>
                  </a:lnTo>
                  <a:lnTo>
                    <a:pt x="6522" y="231"/>
                  </a:lnTo>
                  <a:lnTo>
                    <a:pt x="6533" y="227"/>
                  </a:lnTo>
                  <a:lnTo>
                    <a:pt x="6543" y="224"/>
                  </a:lnTo>
                  <a:lnTo>
                    <a:pt x="6554" y="222"/>
                  </a:lnTo>
                  <a:lnTo>
                    <a:pt x="6564" y="220"/>
                  </a:lnTo>
                  <a:lnTo>
                    <a:pt x="6577" y="219"/>
                  </a:lnTo>
                  <a:lnTo>
                    <a:pt x="6588" y="218"/>
                  </a:lnTo>
                  <a:lnTo>
                    <a:pt x="6600" y="217"/>
                  </a:lnTo>
                  <a:lnTo>
                    <a:pt x="6613" y="217"/>
                  </a:lnTo>
                  <a:lnTo>
                    <a:pt x="6628" y="217"/>
                  </a:lnTo>
                  <a:lnTo>
                    <a:pt x="6641" y="218"/>
                  </a:lnTo>
                  <a:lnTo>
                    <a:pt x="6655" y="219"/>
                  </a:lnTo>
                  <a:lnTo>
                    <a:pt x="6668" y="221"/>
                  </a:lnTo>
                  <a:lnTo>
                    <a:pt x="6680" y="222"/>
                  </a:lnTo>
                  <a:lnTo>
                    <a:pt x="6692" y="225"/>
                  </a:lnTo>
                  <a:lnTo>
                    <a:pt x="6703" y="227"/>
                  </a:lnTo>
                  <a:lnTo>
                    <a:pt x="6713" y="231"/>
                  </a:lnTo>
                  <a:lnTo>
                    <a:pt x="6733" y="237"/>
                  </a:lnTo>
                  <a:lnTo>
                    <a:pt x="6742" y="241"/>
                  </a:lnTo>
                  <a:lnTo>
                    <a:pt x="6750" y="244"/>
                  </a:lnTo>
                  <a:lnTo>
                    <a:pt x="6758" y="248"/>
                  </a:lnTo>
                  <a:lnTo>
                    <a:pt x="6765" y="252"/>
                  </a:lnTo>
                  <a:lnTo>
                    <a:pt x="6773" y="256"/>
                  </a:lnTo>
                  <a:lnTo>
                    <a:pt x="6780" y="260"/>
                  </a:lnTo>
                  <a:lnTo>
                    <a:pt x="6791" y="269"/>
                  </a:lnTo>
                  <a:lnTo>
                    <a:pt x="6801" y="277"/>
                  </a:lnTo>
                  <a:lnTo>
                    <a:pt x="6811" y="285"/>
                  </a:lnTo>
                  <a:lnTo>
                    <a:pt x="6818" y="292"/>
                  </a:lnTo>
                  <a:lnTo>
                    <a:pt x="6828" y="306"/>
                  </a:lnTo>
                  <a:lnTo>
                    <a:pt x="6834" y="314"/>
                  </a:lnTo>
                  <a:lnTo>
                    <a:pt x="6776" y="362"/>
                  </a:lnTo>
                  <a:lnTo>
                    <a:pt x="6770" y="355"/>
                  </a:lnTo>
                  <a:lnTo>
                    <a:pt x="6759" y="345"/>
                  </a:lnTo>
                  <a:lnTo>
                    <a:pt x="6746" y="333"/>
                  </a:lnTo>
                  <a:lnTo>
                    <a:pt x="6739" y="328"/>
                  </a:lnTo>
                  <a:lnTo>
                    <a:pt x="6730" y="322"/>
                  </a:lnTo>
                  <a:lnTo>
                    <a:pt x="6719" y="317"/>
                  </a:lnTo>
                  <a:lnTo>
                    <a:pt x="6708" y="311"/>
                  </a:lnTo>
                  <a:lnTo>
                    <a:pt x="6696" y="307"/>
                  </a:lnTo>
                  <a:lnTo>
                    <a:pt x="6681" y="301"/>
                  </a:lnTo>
                  <a:lnTo>
                    <a:pt x="6667" y="298"/>
                  </a:lnTo>
                  <a:lnTo>
                    <a:pt x="6651" y="295"/>
                  </a:lnTo>
                  <a:lnTo>
                    <a:pt x="6632" y="293"/>
                  </a:lnTo>
                  <a:lnTo>
                    <a:pt x="6623" y="293"/>
                  </a:lnTo>
                  <a:lnTo>
                    <a:pt x="6613" y="293"/>
                  </a:lnTo>
                  <a:lnTo>
                    <a:pt x="6601" y="293"/>
                  </a:lnTo>
                  <a:lnTo>
                    <a:pt x="6589" y="294"/>
                  </a:lnTo>
                  <a:lnTo>
                    <a:pt x="6578" y="295"/>
                  </a:lnTo>
                  <a:lnTo>
                    <a:pt x="6566" y="297"/>
                  </a:lnTo>
                  <a:lnTo>
                    <a:pt x="6556" y="300"/>
                  </a:lnTo>
                  <a:lnTo>
                    <a:pt x="6546" y="303"/>
                  </a:lnTo>
                  <a:lnTo>
                    <a:pt x="6536" y="308"/>
                  </a:lnTo>
                  <a:lnTo>
                    <a:pt x="6526" y="313"/>
                  </a:lnTo>
                  <a:lnTo>
                    <a:pt x="6518" y="318"/>
                  </a:lnTo>
                  <a:lnTo>
                    <a:pt x="6511" y="323"/>
                  </a:lnTo>
                  <a:lnTo>
                    <a:pt x="6504" y="330"/>
                  </a:lnTo>
                  <a:lnTo>
                    <a:pt x="6499" y="337"/>
                  </a:lnTo>
                  <a:lnTo>
                    <a:pt x="6494" y="345"/>
                  </a:lnTo>
                  <a:lnTo>
                    <a:pt x="6491" y="349"/>
                  </a:lnTo>
                  <a:lnTo>
                    <a:pt x="6490" y="353"/>
                  </a:lnTo>
                  <a:lnTo>
                    <a:pt x="6489" y="358"/>
                  </a:lnTo>
                  <a:lnTo>
                    <a:pt x="6488" y="362"/>
                  </a:lnTo>
                  <a:lnTo>
                    <a:pt x="6487" y="367"/>
                  </a:lnTo>
                  <a:lnTo>
                    <a:pt x="6487" y="372"/>
                  </a:lnTo>
                  <a:lnTo>
                    <a:pt x="6487" y="378"/>
                  </a:lnTo>
                  <a:lnTo>
                    <a:pt x="6488" y="385"/>
                  </a:lnTo>
                  <a:lnTo>
                    <a:pt x="6489" y="390"/>
                  </a:lnTo>
                  <a:lnTo>
                    <a:pt x="6491" y="396"/>
                  </a:lnTo>
                  <a:lnTo>
                    <a:pt x="6494" y="400"/>
                  </a:lnTo>
                  <a:lnTo>
                    <a:pt x="6497" y="405"/>
                  </a:lnTo>
                  <a:lnTo>
                    <a:pt x="6500" y="409"/>
                  </a:lnTo>
                  <a:lnTo>
                    <a:pt x="6503" y="413"/>
                  </a:lnTo>
                  <a:lnTo>
                    <a:pt x="6507" y="417"/>
                  </a:lnTo>
                  <a:lnTo>
                    <a:pt x="6511" y="421"/>
                  </a:lnTo>
                  <a:lnTo>
                    <a:pt x="6521" y="427"/>
                  </a:lnTo>
                  <a:lnTo>
                    <a:pt x="6526" y="430"/>
                  </a:lnTo>
                  <a:lnTo>
                    <a:pt x="6531" y="433"/>
                  </a:lnTo>
                  <a:lnTo>
                    <a:pt x="6538" y="435"/>
                  </a:lnTo>
                  <a:lnTo>
                    <a:pt x="6544" y="437"/>
                  </a:lnTo>
                  <a:lnTo>
                    <a:pt x="6557" y="441"/>
                  </a:lnTo>
                  <a:lnTo>
                    <a:pt x="6570" y="445"/>
                  </a:lnTo>
                  <a:lnTo>
                    <a:pt x="6586" y="448"/>
                  </a:lnTo>
                  <a:lnTo>
                    <a:pt x="6601" y="450"/>
                  </a:lnTo>
                  <a:lnTo>
                    <a:pt x="6634" y="455"/>
                  </a:lnTo>
                  <a:lnTo>
                    <a:pt x="6667" y="462"/>
                  </a:lnTo>
                  <a:lnTo>
                    <a:pt x="6684" y="465"/>
                  </a:lnTo>
                  <a:lnTo>
                    <a:pt x="6701" y="468"/>
                  </a:lnTo>
                  <a:lnTo>
                    <a:pt x="6717" y="472"/>
                  </a:lnTo>
                  <a:lnTo>
                    <a:pt x="6733" y="476"/>
                  </a:lnTo>
                  <a:lnTo>
                    <a:pt x="6741" y="479"/>
                  </a:lnTo>
                  <a:lnTo>
                    <a:pt x="6749" y="482"/>
                  </a:lnTo>
                  <a:lnTo>
                    <a:pt x="6763" y="488"/>
                  </a:lnTo>
                  <a:lnTo>
                    <a:pt x="6778" y="496"/>
                  </a:lnTo>
                  <a:lnTo>
                    <a:pt x="6790" y="504"/>
                  </a:lnTo>
                  <a:lnTo>
                    <a:pt x="6802" y="513"/>
                  </a:lnTo>
                  <a:lnTo>
                    <a:pt x="6809" y="518"/>
                  </a:lnTo>
                  <a:lnTo>
                    <a:pt x="6814" y="524"/>
                  </a:lnTo>
                  <a:lnTo>
                    <a:pt x="6819" y="529"/>
                  </a:lnTo>
                  <a:lnTo>
                    <a:pt x="6823" y="537"/>
                  </a:lnTo>
                  <a:lnTo>
                    <a:pt x="6827" y="543"/>
                  </a:lnTo>
                  <a:lnTo>
                    <a:pt x="6831" y="550"/>
                  </a:lnTo>
                  <a:lnTo>
                    <a:pt x="6835" y="557"/>
                  </a:lnTo>
                  <a:lnTo>
                    <a:pt x="6838" y="565"/>
                  </a:lnTo>
                  <a:lnTo>
                    <a:pt x="6840" y="574"/>
                  </a:lnTo>
                  <a:lnTo>
                    <a:pt x="6842" y="583"/>
                  </a:lnTo>
                  <a:lnTo>
                    <a:pt x="6845" y="592"/>
                  </a:lnTo>
                  <a:lnTo>
                    <a:pt x="6846" y="602"/>
                  </a:lnTo>
                  <a:lnTo>
                    <a:pt x="6847" y="613"/>
                  </a:lnTo>
                  <a:lnTo>
                    <a:pt x="6847" y="623"/>
                  </a:lnTo>
                  <a:close/>
                  <a:moveTo>
                    <a:pt x="6276" y="234"/>
                  </a:moveTo>
                  <a:lnTo>
                    <a:pt x="6276" y="767"/>
                  </a:lnTo>
                  <a:lnTo>
                    <a:pt x="6186" y="767"/>
                  </a:lnTo>
                  <a:lnTo>
                    <a:pt x="6186" y="234"/>
                  </a:lnTo>
                  <a:lnTo>
                    <a:pt x="6276" y="234"/>
                  </a:lnTo>
                  <a:close/>
                  <a:moveTo>
                    <a:pt x="6290" y="59"/>
                  </a:moveTo>
                  <a:lnTo>
                    <a:pt x="6289" y="65"/>
                  </a:lnTo>
                  <a:lnTo>
                    <a:pt x="6288" y="71"/>
                  </a:lnTo>
                  <a:lnTo>
                    <a:pt x="6287" y="76"/>
                  </a:lnTo>
                  <a:lnTo>
                    <a:pt x="6285" y="83"/>
                  </a:lnTo>
                  <a:lnTo>
                    <a:pt x="6283" y="88"/>
                  </a:lnTo>
                  <a:lnTo>
                    <a:pt x="6280" y="92"/>
                  </a:lnTo>
                  <a:lnTo>
                    <a:pt x="6277" y="97"/>
                  </a:lnTo>
                  <a:lnTo>
                    <a:pt x="6273" y="101"/>
                  </a:lnTo>
                  <a:lnTo>
                    <a:pt x="6269" y="104"/>
                  </a:lnTo>
                  <a:lnTo>
                    <a:pt x="6265" y="108"/>
                  </a:lnTo>
                  <a:lnTo>
                    <a:pt x="6260" y="110"/>
                  </a:lnTo>
                  <a:lnTo>
                    <a:pt x="6254" y="113"/>
                  </a:lnTo>
                  <a:lnTo>
                    <a:pt x="6249" y="115"/>
                  </a:lnTo>
                  <a:lnTo>
                    <a:pt x="6243" y="117"/>
                  </a:lnTo>
                  <a:lnTo>
                    <a:pt x="6237" y="118"/>
                  </a:lnTo>
                  <a:lnTo>
                    <a:pt x="6231" y="118"/>
                  </a:lnTo>
                  <a:lnTo>
                    <a:pt x="6226" y="118"/>
                  </a:lnTo>
                  <a:lnTo>
                    <a:pt x="6219" y="117"/>
                  </a:lnTo>
                  <a:lnTo>
                    <a:pt x="6213" y="115"/>
                  </a:lnTo>
                  <a:lnTo>
                    <a:pt x="6208" y="113"/>
                  </a:lnTo>
                  <a:lnTo>
                    <a:pt x="6203" y="110"/>
                  </a:lnTo>
                  <a:lnTo>
                    <a:pt x="6198" y="108"/>
                  </a:lnTo>
                  <a:lnTo>
                    <a:pt x="6194" y="104"/>
                  </a:lnTo>
                  <a:lnTo>
                    <a:pt x="6190" y="101"/>
                  </a:lnTo>
                  <a:lnTo>
                    <a:pt x="6186" y="97"/>
                  </a:lnTo>
                  <a:lnTo>
                    <a:pt x="6183" y="92"/>
                  </a:lnTo>
                  <a:lnTo>
                    <a:pt x="6179" y="88"/>
                  </a:lnTo>
                  <a:lnTo>
                    <a:pt x="6177" y="83"/>
                  </a:lnTo>
                  <a:lnTo>
                    <a:pt x="6175" y="76"/>
                  </a:lnTo>
                  <a:lnTo>
                    <a:pt x="6173" y="71"/>
                  </a:lnTo>
                  <a:lnTo>
                    <a:pt x="6173" y="68"/>
                  </a:lnTo>
                  <a:lnTo>
                    <a:pt x="6172" y="65"/>
                  </a:lnTo>
                  <a:lnTo>
                    <a:pt x="6172" y="59"/>
                  </a:lnTo>
                  <a:lnTo>
                    <a:pt x="6172" y="53"/>
                  </a:lnTo>
                  <a:lnTo>
                    <a:pt x="6173" y="47"/>
                  </a:lnTo>
                  <a:lnTo>
                    <a:pt x="6175" y="42"/>
                  </a:lnTo>
                  <a:lnTo>
                    <a:pt x="6177" y="36"/>
                  </a:lnTo>
                  <a:lnTo>
                    <a:pt x="6179" y="31"/>
                  </a:lnTo>
                  <a:lnTo>
                    <a:pt x="6183" y="26"/>
                  </a:lnTo>
                  <a:lnTo>
                    <a:pt x="6186" y="22"/>
                  </a:lnTo>
                  <a:lnTo>
                    <a:pt x="6190" y="17"/>
                  </a:lnTo>
                  <a:lnTo>
                    <a:pt x="6194" y="14"/>
                  </a:lnTo>
                  <a:lnTo>
                    <a:pt x="6198" y="11"/>
                  </a:lnTo>
                  <a:lnTo>
                    <a:pt x="6203" y="8"/>
                  </a:lnTo>
                  <a:lnTo>
                    <a:pt x="6208" y="5"/>
                  </a:lnTo>
                  <a:lnTo>
                    <a:pt x="6213" y="3"/>
                  </a:lnTo>
                  <a:lnTo>
                    <a:pt x="6219" y="1"/>
                  </a:lnTo>
                  <a:lnTo>
                    <a:pt x="6226" y="0"/>
                  </a:lnTo>
                  <a:lnTo>
                    <a:pt x="6231" y="0"/>
                  </a:lnTo>
                  <a:lnTo>
                    <a:pt x="6237" y="0"/>
                  </a:lnTo>
                  <a:lnTo>
                    <a:pt x="6243" y="1"/>
                  </a:lnTo>
                  <a:lnTo>
                    <a:pt x="6249" y="3"/>
                  </a:lnTo>
                  <a:lnTo>
                    <a:pt x="6254" y="5"/>
                  </a:lnTo>
                  <a:lnTo>
                    <a:pt x="6260" y="8"/>
                  </a:lnTo>
                  <a:lnTo>
                    <a:pt x="6265" y="11"/>
                  </a:lnTo>
                  <a:lnTo>
                    <a:pt x="6269" y="14"/>
                  </a:lnTo>
                  <a:lnTo>
                    <a:pt x="6273" y="17"/>
                  </a:lnTo>
                  <a:lnTo>
                    <a:pt x="6277" y="22"/>
                  </a:lnTo>
                  <a:lnTo>
                    <a:pt x="6280" y="26"/>
                  </a:lnTo>
                  <a:lnTo>
                    <a:pt x="6283" y="31"/>
                  </a:lnTo>
                  <a:lnTo>
                    <a:pt x="6285" y="36"/>
                  </a:lnTo>
                  <a:lnTo>
                    <a:pt x="6287" y="42"/>
                  </a:lnTo>
                  <a:lnTo>
                    <a:pt x="6288" y="47"/>
                  </a:lnTo>
                  <a:lnTo>
                    <a:pt x="6289" y="53"/>
                  </a:lnTo>
                  <a:lnTo>
                    <a:pt x="6290" y="59"/>
                  </a:lnTo>
                  <a:close/>
                  <a:moveTo>
                    <a:pt x="5969" y="505"/>
                  </a:moveTo>
                  <a:lnTo>
                    <a:pt x="5969" y="490"/>
                  </a:lnTo>
                  <a:lnTo>
                    <a:pt x="5968" y="478"/>
                  </a:lnTo>
                  <a:lnTo>
                    <a:pt x="5967" y="465"/>
                  </a:lnTo>
                  <a:lnTo>
                    <a:pt x="5965" y="453"/>
                  </a:lnTo>
                  <a:lnTo>
                    <a:pt x="5963" y="441"/>
                  </a:lnTo>
                  <a:lnTo>
                    <a:pt x="5961" y="431"/>
                  </a:lnTo>
                  <a:lnTo>
                    <a:pt x="5958" y="420"/>
                  </a:lnTo>
                  <a:lnTo>
                    <a:pt x="5955" y="410"/>
                  </a:lnTo>
                  <a:lnTo>
                    <a:pt x="5952" y="400"/>
                  </a:lnTo>
                  <a:lnTo>
                    <a:pt x="5948" y="392"/>
                  </a:lnTo>
                  <a:lnTo>
                    <a:pt x="5942" y="383"/>
                  </a:lnTo>
                  <a:lnTo>
                    <a:pt x="5938" y="374"/>
                  </a:lnTo>
                  <a:lnTo>
                    <a:pt x="5933" y="367"/>
                  </a:lnTo>
                  <a:lnTo>
                    <a:pt x="5928" y="360"/>
                  </a:lnTo>
                  <a:lnTo>
                    <a:pt x="5922" y="353"/>
                  </a:lnTo>
                  <a:lnTo>
                    <a:pt x="5916" y="347"/>
                  </a:lnTo>
                  <a:lnTo>
                    <a:pt x="5910" y="340"/>
                  </a:lnTo>
                  <a:lnTo>
                    <a:pt x="5903" y="335"/>
                  </a:lnTo>
                  <a:lnTo>
                    <a:pt x="5896" y="330"/>
                  </a:lnTo>
                  <a:lnTo>
                    <a:pt x="5890" y="325"/>
                  </a:lnTo>
                  <a:lnTo>
                    <a:pt x="5883" y="321"/>
                  </a:lnTo>
                  <a:lnTo>
                    <a:pt x="5875" y="318"/>
                  </a:lnTo>
                  <a:lnTo>
                    <a:pt x="5867" y="314"/>
                  </a:lnTo>
                  <a:lnTo>
                    <a:pt x="5859" y="311"/>
                  </a:lnTo>
                  <a:lnTo>
                    <a:pt x="5852" y="309"/>
                  </a:lnTo>
                  <a:lnTo>
                    <a:pt x="5844" y="307"/>
                  </a:lnTo>
                  <a:lnTo>
                    <a:pt x="5826" y="302"/>
                  </a:lnTo>
                  <a:lnTo>
                    <a:pt x="5818" y="301"/>
                  </a:lnTo>
                  <a:lnTo>
                    <a:pt x="5809" y="300"/>
                  </a:lnTo>
                  <a:lnTo>
                    <a:pt x="5792" y="299"/>
                  </a:lnTo>
                  <a:lnTo>
                    <a:pt x="5775" y="300"/>
                  </a:lnTo>
                  <a:lnTo>
                    <a:pt x="5758" y="302"/>
                  </a:lnTo>
                  <a:lnTo>
                    <a:pt x="5741" y="307"/>
                  </a:lnTo>
                  <a:lnTo>
                    <a:pt x="5725" y="312"/>
                  </a:lnTo>
                  <a:lnTo>
                    <a:pt x="5717" y="315"/>
                  </a:lnTo>
                  <a:lnTo>
                    <a:pt x="5708" y="319"/>
                  </a:lnTo>
                  <a:lnTo>
                    <a:pt x="5693" y="327"/>
                  </a:lnTo>
                  <a:lnTo>
                    <a:pt x="5686" y="332"/>
                  </a:lnTo>
                  <a:lnTo>
                    <a:pt x="5679" y="337"/>
                  </a:lnTo>
                  <a:lnTo>
                    <a:pt x="5665" y="349"/>
                  </a:lnTo>
                  <a:lnTo>
                    <a:pt x="5658" y="355"/>
                  </a:lnTo>
                  <a:lnTo>
                    <a:pt x="5652" y="362"/>
                  </a:lnTo>
                  <a:lnTo>
                    <a:pt x="5646" y="369"/>
                  </a:lnTo>
                  <a:lnTo>
                    <a:pt x="5641" y="376"/>
                  </a:lnTo>
                  <a:lnTo>
                    <a:pt x="5636" y="385"/>
                  </a:lnTo>
                  <a:lnTo>
                    <a:pt x="5630" y="394"/>
                  </a:lnTo>
                  <a:lnTo>
                    <a:pt x="5622" y="412"/>
                  </a:lnTo>
                  <a:lnTo>
                    <a:pt x="5618" y="422"/>
                  </a:lnTo>
                  <a:lnTo>
                    <a:pt x="5615" y="432"/>
                  </a:lnTo>
                  <a:lnTo>
                    <a:pt x="5612" y="443"/>
                  </a:lnTo>
                  <a:lnTo>
                    <a:pt x="5610" y="454"/>
                  </a:lnTo>
                  <a:lnTo>
                    <a:pt x="5608" y="466"/>
                  </a:lnTo>
                  <a:lnTo>
                    <a:pt x="5607" y="478"/>
                  </a:lnTo>
                  <a:lnTo>
                    <a:pt x="5606" y="490"/>
                  </a:lnTo>
                  <a:lnTo>
                    <a:pt x="5606" y="504"/>
                  </a:lnTo>
                  <a:lnTo>
                    <a:pt x="5606" y="516"/>
                  </a:lnTo>
                  <a:lnTo>
                    <a:pt x="5607" y="528"/>
                  </a:lnTo>
                  <a:lnTo>
                    <a:pt x="5608" y="540"/>
                  </a:lnTo>
                  <a:lnTo>
                    <a:pt x="5610" y="551"/>
                  </a:lnTo>
                  <a:lnTo>
                    <a:pt x="5612" y="561"/>
                  </a:lnTo>
                  <a:lnTo>
                    <a:pt x="5615" y="573"/>
                  </a:lnTo>
                  <a:lnTo>
                    <a:pt x="5618" y="582"/>
                  </a:lnTo>
                  <a:lnTo>
                    <a:pt x="5621" y="592"/>
                  </a:lnTo>
                  <a:lnTo>
                    <a:pt x="5629" y="610"/>
                  </a:lnTo>
                  <a:lnTo>
                    <a:pt x="5634" y="618"/>
                  </a:lnTo>
                  <a:lnTo>
                    <a:pt x="5640" y="626"/>
                  </a:lnTo>
                  <a:lnTo>
                    <a:pt x="5645" y="633"/>
                  </a:lnTo>
                  <a:lnTo>
                    <a:pt x="5650" y="640"/>
                  </a:lnTo>
                  <a:lnTo>
                    <a:pt x="5656" y="648"/>
                  </a:lnTo>
                  <a:lnTo>
                    <a:pt x="5662" y="654"/>
                  </a:lnTo>
                  <a:lnTo>
                    <a:pt x="5669" y="660"/>
                  </a:lnTo>
                  <a:lnTo>
                    <a:pt x="5677" y="665"/>
                  </a:lnTo>
                  <a:lnTo>
                    <a:pt x="5683" y="670"/>
                  </a:lnTo>
                  <a:lnTo>
                    <a:pt x="5690" y="675"/>
                  </a:lnTo>
                  <a:lnTo>
                    <a:pt x="5698" y="679"/>
                  </a:lnTo>
                  <a:lnTo>
                    <a:pt x="5705" y="684"/>
                  </a:lnTo>
                  <a:lnTo>
                    <a:pt x="5714" y="687"/>
                  </a:lnTo>
                  <a:lnTo>
                    <a:pt x="5722" y="691"/>
                  </a:lnTo>
                  <a:lnTo>
                    <a:pt x="5729" y="693"/>
                  </a:lnTo>
                  <a:lnTo>
                    <a:pt x="5737" y="696"/>
                  </a:lnTo>
                  <a:lnTo>
                    <a:pt x="5746" y="698"/>
                  </a:lnTo>
                  <a:lnTo>
                    <a:pt x="5755" y="699"/>
                  </a:lnTo>
                  <a:lnTo>
                    <a:pt x="5771" y="702"/>
                  </a:lnTo>
                  <a:lnTo>
                    <a:pt x="5788" y="702"/>
                  </a:lnTo>
                  <a:lnTo>
                    <a:pt x="5807" y="701"/>
                  </a:lnTo>
                  <a:lnTo>
                    <a:pt x="5815" y="700"/>
                  </a:lnTo>
                  <a:lnTo>
                    <a:pt x="5824" y="699"/>
                  </a:lnTo>
                  <a:lnTo>
                    <a:pt x="5834" y="697"/>
                  </a:lnTo>
                  <a:lnTo>
                    <a:pt x="5842" y="695"/>
                  </a:lnTo>
                  <a:lnTo>
                    <a:pt x="5850" y="692"/>
                  </a:lnTo>
                  <a:lnTo>
                    <a:pt x="5858" y="689"/>
                  </a:lnTo>
                  <a:lnTo>
                    <a:pt x="5866" y="686"/>
                  </a:lnTo>
                  <a:lnTo>
                    <a:pt x="5874" y="681"/>
                  </a:lnTo>
                  <a:lnTo>
                    <a:pt x="5882" y="677"/>
                  </a:lnTo>
                  <a:lnTo>
                    <a:pt x="5889" y="673"/>
                  </a:lnTo>
                  <a:lnTo>
                    <a:pt x="5896" y="668"/>
                  </a:lnTo>
                  <a:lnTo>
                    <a:pt x="5902" y="662"/>
                  </a:lnTo>
                  <a:lnTo>
                    <a:pt x="5916" y="651"/>
                  </a:lnTo>
                  <a:lnTo>
                    <a:pt x="5922" y="643"/>
                  </a:lnTo>
                  <a:lnTo>
                    <a:pt x="5927" y="637"/>
                  </a:lnTo>
                  <a:lnTo>
                    <a:pt x="5938" y="622"/>
                  </a:lnTo>
                  <a:lnTo>
                    <a:pt x="5942" y="615"/>
                  </a:lnTo>
                  <a:lnTo>
                    <a:pt x="5948" y="605"/>
                  </a:lnTo>
                  <a:lnTo>
                    <a:pt x="5951" y="597"/>
                  </a:lnTo>
                  <a:lnTo>
                    <a:pt x="5955" y="588"/>
                  </a:lnTo>
                  <a:lnTo>
                    <a:pt x="5958" y="579"/>
                  </a:lnTo>
                  <a:lnTo>
                    <a:pt x="5961" y="570"/>
                  </a:lnTo>
                  <a:lnTo>
                    <a:pt x="5963" y="559"/>
                  </a:lnTo>
                  <a:lnTo>
                    <a:pt x="5965" y="549"/>
                  </a:lnTo>
                  <a:lnTo>
                    <a:pt x="5967" y="539"/>
                  </a:lnTo>
                  <a:lnTo>
                    <a:pt x="5968" y="527"/>
                  </a:lnTo>
                  <a:lnTo>
                    <a:pt x="5969" y="516"/>
                  </a:lnTo>
                  <a:lnTo>
                    <a:pt x="5969" y="505"/>
                  </a:lnTo>
                  <a:close/>
                  <a:moveTo>
                    <a:pt x="6065" y="500"/>
                  </a:moveTo>
                  <a:lnTo>
                    <a:pt x="6063" y="514"/>
                  </a:lnTo>
                  <a:lnTo>
                    <a:pt x="6062" y="527"/>
                  </a:lnTo>
                  <a:lnTo>
                    <a:pt x="6061" y="541"/>
                  </a:lnTo>
                  <a:lnTo>
                    <a:pt x="6059" y="554"/>
                  </a:lnTo>
                  <a:lnTo>
                    <a:pt x="6057" y="567"/>
                  </a:lnTo>
                  <a:lnTo>
                    <a:pt x="6053" y="581"/>
                  </a:lnTo>
                  <a:lnTo>
                    <a:pt x="6050" y="594"/>
                  </a:lnTo>
                  <a:lnTo>
                    <a:pt x="6046" y="606"/>
                  </a:lnTo>
                  <a:lnTo>
                    <a:pt x="6041" y="619"/>
                  </a:lnTo>
                  <a:lnTo>
                    <a:pt x="6039" y="625"/>
                  </a:lnTo>
                  <a:lnTo>
                    <a:pt x="6036" y="631"/>
                  </a:lnTo>
                  <a:lnTo>
                    <a:pt x="6030" y="642"/>
                  </a:lnTo>
                  <a:lnTo>
                    <a:pt x="6023" y="655"/>
                  </a:lnTo>
                  <a:lnTo>
                    <a:pt x="6016" y="666"/>
                  </a:lnTo>
                  <a:lnTo>
                    <a:pt x="6009" y="676"/>
                  </a:lnTo>
                  <a:lnTo>
                    <a:pt x="6001" y="687"/>
                  </a:lnTo>
                  <a:lnTo>
                    <a:pt x="5993" y="697"/>
                  </a:lnTo>
                  <a:lnTo>
                    <a:pt x="5983" y="706"/>
                  </a:lnTo>
                  <a:lnTo>
                    <a:pt x="5974" y="715"/>
                  </a:lnTo>
                  <a:lnTo>
                    <a:pt x="5964" y="724"/>
                  </a:lnTo>
                  <a:lnTo>
                    <a:pt x="5954" y="732"/>
                  </a:lnTo>
                  <a:lnTo>
                    <a:pt x="5942" y="740"/>
                  </a:lnTo>
                  <a:lnTo>
                    <a:pt x="5937" y="743"/>
                  </a:lnTo>
                  <a:lnTo>
                    <a:pt x="5931" y="747"/>
                  </a:lnTo>
                  <a:lnTo>
                    <a:pt x="5919" y="753"/>
                  </a:lnTo>
                  <a:lnTo>
                    <a:pt x="5906" y="760"/>
                  </a:lnTo>
                  <a:lnTo>
                    <a:pt x="5894" y="765"/>
                  </a:lnTo>
                  <a:lnTo>
                    <a:pt x="5887" y="767"/>
                  </a:lnTo>
                  <a:lnTo>
                    <a:pt x="5881" y="769"/>
                  </a:lnTo>
                  <a:lnTo>
                    <a:pt x="5866" y="773"/>
                  </a:lnTo>
                  <a:lnTo>
                    <a:pt x="5852" y="777"/>
                  </a:lnTo>
                  <a:lnTo>
                    <a:pt x="5838" y="779"/>
                  </a:lnTo>
                  <a:lnTo>
                    <a:pt x="5822" y="781"/>
                  </a:lnTo>
                  <a:lnTo>
                    <a:pt x="5807" y="782"/>
                  </a:lnTo>
                  <a:lnTo>
                    <a:pt x="5790" y="782"/>
                  </a:lnTo>
                  <a:lnTo>
                    <a:pt x="5779" y="782"/>
                  </a:lnTo>
                  <a:lnTo>
                    <a:pt x="5768" y="782"/>
                  </a:lnTo>
                  <a:lnTo>
                    <a:pt x="5757" y="781"/>
                  </a:lnTo>
                  <a:lnTo>
                    <a:pt x="5746" y="779"/>
                  </a:lnTo>
                  <a:lnTo>
                    <a:pt x="5736" y="777"/>
                  </a:lnTo>
                  <a:lnTo>
                    <a:pt x="5727" y="775"/>
                  </a:lnTo>
                  <a:lnTo>
                    <a:pt x="5709" y="771"/>
                  </a:lnTo>
                  <a:lnTo>
                    <a:pt x="5693" y="765"/>
                  </a:lnTo>
                  <a:lnTo>
                    <a:pt x="5678" y="757"/>
                  </a:lnTo>
                  <a:lnTo>
                    <a:pt x="5664" y="750"/>
                  </a:lnTo>
                  <a:lnTo>
                    <a:pt x="5653" y="743"/>
                  </a:lnTo>
                  <a:lnTo>
                    <a:pt x="5643" y="736"/>
                  </a:lnTo>
                  <a:lnTo>
                    <a:pt x="5633" y="728"/>
                  </a:lnTo>
                  <a:lnTo>
                    <a:pt x="5626" y="720"/>
                  </a:lnTo>
                  <a:lnTo>
                    <a:pt x="5620" y="714"/>
                  </a:lnTo>
                  <a:lnTo>
                    <a:pt x="5615" y="708"/>
                  </a:lnTo>
                  <a:lnTo>
                    <a:pt x="5612" y="704"/>
                  </a:lnTo>
                  <a:lnTo>
                    <a:pt x="5608" y="698"/>
                  </a:lnTo>
                  <a:lnTo>
                    <a:pt x="5608" y="977"/>
                  </a:lnTo>
                  <a:lnTo>
                    <a:pt x="5517" y="977"/>
                  </a:lnTo>
                  <a:lnTo>
                    <a:pt x="5517" y="234"/>
                  </a:lnTo>
                  <a:lnTo>
                    <a:pt x="5606" y="234"/>
                  </a:lnTo>
                  <a:lnTo>
                    <a:pt x="5608" y="311"/>
                  </a:lnTo>
                  <a:lnTo>
                    <a:pt x="5613" y="304"/>
                  </a:lnTo>
                  <a:lnTo>
                    <a:pt x="5617" y="299"/>
                  </a:lnTo>
                  <a:lnTo>
                    <a:pt x="5622" y="293"/>
                  </a:lnTo>
                  <a:lnTo>
                    <a:pt x="5629" y="285"/>
                  </a:lnTo>
                  <a:lnTo>
                    <a:pt x="5638" y="278"/>
                  </a:lnTo>
                  <a:lnTo>
                    <a:pt x="5648" y="270"/>
                  </a:lnTo>
                  <a:lnTo>
                    <a:pt x="5659" y="261"/>
                  </a:lnTo>
                  <a:lnTo>
                    <a:pt x="5672" y="252"/>
                  </a:lnTo>
                  <a:lnTo>
                    <a:pt x="5687" y="245"/>
                  </a:lnTo>
                  <a:lnTo>
                    <a:pt x="5703" y="238"/>
                  </a:lnTo>
                  <a:lnTo>
                    <a:pt x="5721" y="231"/>
                  </a:lnTo>
                  <a:lnTo>
                    <a:pt x="5730" y="227"/>
                  </a:lnTo>
                  <a:lnTo>
                    <a:pt x="5740" y="225"/>
                  </a:lnTo>
                  <a:lnTo>
                    <a:pt x="5750" y="223"/>
                  </a:lnTo>
                  <a:lnTo>
                    <a:pt x="5761" y="221"/>
                  </a:lnTo>
                  <a:lnTo>
                    <a:pt x="5772" y="219"/>
                  </a:lnTo>
                  <a:lnTo>
                    <a:pt x="5783" y="218"/>
                  </a:lnTo>
                  <a:lnTo>
                    <a:pt x="5796" y="217"/>
                  </a:lnTo>
                  <a:lnTo>
                    <a:pt x="5808" y="217"/>
                  </a:lnTo>
                  <a:lnTo>
                    <a:pt x="5828" y="218"/>
                  </a:lnTo>
                  <a:lnTo>
                    <a:pt x="5840" y="219"/>
                  </a:lnTo>
                  <a:lnTo>
                    <a:pt x="5850" y="220"/>
                  </a:lnTo>
                  <a:lnTo>
                    <a:pt x="5861" y="222"/>
                  </a:lnTo>
                  <a:lnTo>
                    <a:pt x="5873" y="225"/>
                  </a:lnTo>
                  <a:lnTo>
                    <a:pt x="5894" y="232"/>
                  </a:lnTo>
                  <a:lnTo>
                    <a:pt x="5905" y="235"/>
                  </a:lnTo>
                  <a:lnTo>
                    <a:pt x="5916" y="240"/>
                  </a:lnTo>
                  <a:lnTo>
                    <a:pt x="5927" y="244"/>
                  </a:lnTo>
                  <a:lnTo>
                    <a:pt x="5937" y="250"/>
                  </a:lnTo>
                  <a:lnTo>
                    <a:pt x="5942" y="253"/>
                  </a:lnTo>
                  <a:lnTo>
                    <a:pt x="5948" y="256"/>
                  </a:lnTo>
                  <a:lnTo>
                    <a:pt x="5958" y="262"/>
                  </a:lnTo>
                  <a:lnTo>
                    <a:pt x="5968" y="270"/>
                  </a:lnTo>
                  <a:lnTo>
                    <a:pt x="5977" y="278"/>
                  </a:lnTo>
                  <a:lnTo>
                    <a:pt x="5987" y="286"/>
                  </a:lnTo>
                  <a:lnTo>
                    <a:pt x="5996" y="295"/>
                  </a:lnTo>
                  <a:lnTo>
                    <a:pt x="6004" y="306"/>
                  </a:lnTo>
                  <a:lnTo>
                    <a:pt x="6012" y="316"/>
                  </a:lnTo>
                  <a:lnTo>
                    <a:pt x="6019" y="327"/>
                  </a:lnTo>
                  <a:lnTo>
                    <a:pt x="6027" y="338"/>
                  </a:lnTo>
                  <a:lnTo>
                    <a:pt x="6034" y="352"/>
                  </a:lnTo>
                  <a:lnTo>
                    <a:pt x="6040" y="365"/>
                  </a:lnTo>
                  <a:lnTo>
                    <a:pt x="6042" y="371"/>
                  </a:lnTo>
                  <a:lnTo>
                    <a:pt x="6045" y="378"/>
                  </a:lnTo>
                  <a:lnTo>
                    <a:pt x="6050" y="394"/>
                  </a:lnTo>
                  <a:lnTo>
                    <a:pt x="6054" y="409"/>
                  </a:lnTo>
                  <a:lnTo>
                    <a:pt x="6057" y="426"/>
                  </a:lnTo>
                  <a:lnTo>
                    <a:pt x="6060" y="443"/>
                  </a:lnTo>
                  <a:lnTo>
                    <a:pt x="6062" y="462"/>
                  </a:lnTo>
                  <a:lnTo>
                    <a:pt x="6063" y="480"/>
                  </a:lnTo>
                  <a:lnTo>
                    <a:pt x="6065" y="500"/>
                  </a:lnTo>
                  <a:close/>
                  <a:moveTo>
                    <a:pt x="5324" y="500"/>
                  </a:moveTo>
                  <a:lnTo>
                    <a:pt x="5322" y="487"/>
                  </a:lnTo>
                  <a:lnTo>
                    <a:pt x="5322" y="475"/>
                  </a:lnTo>
                  <a:lnTo>
                    <a:pt x="5320" y="463"/>
                  </a:lnTo>
                  <a:lnTo>
                    <a:pt x="5318" y="451"/>
                  </a:lnTo>
                  <a:lnTo>
                    <a:pt x="5316" y="440"/>
                  </a:lnTo>
                  <a:lnTo>
                    <a:pt x="5314" y="430"/>
                  </a:lnTo>
                  <a:lnTo>
                    <a:pt x="5307" y="410"/>
                  </a:lnTo>
                  <a:lnTo>
                    <a:pt x="5303" y="400"/>
                  </a:lnTo>
                  <a:lnTo>
                    <a:pt x="5299" y="392"/>
                  </a:lnTo>
                  <a:lnTo>
                    <a:pt x="5294" y="383"/>
                  </a:lnTo>
                  <a:lnTo>
                    <a:pt x="5289" y="374"/>
                  </a:lnTo>
                  <a:lnTo>
                    <a:pt x="5277" y="360"/>
                  </a:lnTo>
                  <a:lnTo>
                    <a:pt x="5272" y="353"/>
                  </a:lnTo>
                  <a:lnTo>
                    <a:pt x="5266" y="347"/>
                  </a:lnTo>
                  <a:lnTo>
                    <a:pt x="5260" y="340"/>
                  </a:lnTo>
                  <a:lnTo>
                    <a:pt x="5254" y="335"/>
                  </a:lnTo>
                  <a:lnTo>
                    <a:pt x="5247" y="330"/>
                  </a:lnTo>
                  <a:lnTo>
                    <a:pt x="5240" y="326"/>
                  </a:lnTo>
                  <a:lnTo>
                    <a:pt x="5226" y="318"/>
                  </a:lnTo>
                  <a:lnTo>
                    <a:pt x="5218" y="314"/>
                  </a:lnTo>
                  <a:lnTo>
                    <a:pt x="5214" y="313"/>
                  </a:lnTo>
                  <a:lnTo>
                    <a:pt x="5210" y="311"/>
                  </a:lnTo>
                  <a:lnTo>
                    <a:pt x="5201" y="309"/>
                  </a:lnTo>
                  <a:lnTo>
                    <a:pt x="5193" y="306"/>
                  </a:lnTo>
                  <a:lnTo>
                    <a:pt x="5185" y="303"/>
                  </a:lnTo>
                  <a:lnTo>
                    <a:pt x="5176" y="301"/>
                  </a:lnTo>
                  <a:lnTo>
                    <a:pt x="5166" y="300"/>
                  </a:lnTo>
                  <a:lnTo>
                    <a:pt x="5156" y="299"/>
                  </a:lnTo>
                  <a:lnTo>
                    <a:pt x="5137" y="298"/>
                  </a:lnTo>
                  <a:lnTo>
                    <a:pt x="5117" y="299"/>
                  </a:lnTo>
                  <a:lnTo>
                    <a:pt x="5107" y="300"/>
                  </a:lnTo>
                  <a:lnTo>
                    <a:pt x="5098" y="301"/>
                  </a:lnTo>
                  <a:lnTo>
                    <a:pt x="5090" y="303"/>
                  </a:lnTo>
                  <a:lnTo>
                    <a:pt x="5080" y="306"/>
                  </a:lnTo>
                  <a:lnTo>
                    <a:pt x="5072" y="309"/>
                  </a:lnTo>
                  <a:lnTo>
                    <a:pt x="5064" y="311"/>
                  </a:lnTo>
                  <a:lnTo>
                    <a:pt x="5047" y="318"/>
                  </a:lnTo>
                  <a:lnTo>
                    <a:pt x="5040" y="322"/>
                  </a:lnTo>
                  <a:lnTo>
                    <a:pt x="5033" y="326"/>
                  </a:lnTo>
                  <a:lnTo>
                    <a:pt x="5027" y="330"/>
                  </a:lnTo>
                  <a:lnTo>
                    <a:pt x="5020" y="335"/>
                  </a:lnTo>
                  <a:lnTo>
                    <a:pt x="5014" y="340"/>
                  </a:lnTo>
                  <a:lnTo>
                    <a:pt x="5008" y="347"/>
                  </a:lnTo>
                  <a:lnTo>
                    <a:pt x="5002" y="353"/>
                  </a:lnTo>
                  <a:lnTo>
                    <a:pt x="4996" y="360"/>
                  </a:lnTo>
                  <a:lnTo>
                    <a:pt x="4990" y="367"/>
                  </a:lnTo>
                  <a:lnTo>
                    <a:pt x="4985" y="374"/>
                  </a:lnTo>
                  <a:lnTo>
                    <a:pt x="4980" y="383"/>
                  </a:lnTo>
                  <a:lnTo>
                    <a:pt x="4975" y="392"/>
                  </a:lnTo>
                  <a:lnTo>
                    <a:pt x="4970" y="400"/>
                  </a:lnTo>
                  <a:lnTo>
                    <a:pt x="4966" y="410"/>
                  </a:lnTo>
                  <a:lnTo>
                    <a:pt x="4963" y="420"/>
                  </a:lnTo>
                  <a:lnTo>
                    <a:pt x="4961" y="425"/>
                  </a:lnTo>
                  <a:lnTo>
                    <a:pt x="4960" y="430"/>
                  </a:lnTo>
                  <a:lnTo>
                    <a:pt x="4957" y="440"/>
                  </a:lnTo>
                  <a:lnTo>
                    <a:pt x="4955" y="451"/>
                  </a:lnTo>
                  <a:lnTo>
                    <a:pt x="4953" y="463"/>
                  </a:lnTo>
                  <a:lnTo>
                    <a:pt x="4952" y="475"/>
                  </a:lnTo>
                  <a:lnTo>
                    <a:pt x="4951" y="487"/>
                  </a:lnTo>
                  <a:lnTo>
                    <a:pt x="4950" y="500"/>
                  </a:lnTo>
                  <a:lnTo>
                    <a:pt x="4951" y="513"/>
                  </a:lnTo>
                  <a:lnTo>
                    <a:pt x="4952" y="525"/>
                  </a:lnTo>
                  <a:lnTo>
                    <a:pt x="4953" y="537"/>
                  </a:lnTo>
                  <a:lnTo>
                    <a:pt x="4955" y="548"/>
                  </a:lnTo>
                  <a:lnTo>
                    <a:pt x="4957" y="559"/>
                  </a:lnTo>
                  <a:lnTo>
                    <a:pt x="4960" y="570"/>
                  </a:lnTo>
                  <a:lnTo>
                    <a:pt x="4963" y="580"/>
                  </a:lnTo>
                  <a:lnTo>
                    <a:pt x="4966" y="590"/>
                  </a:lnTo>
                  <a:lnTo>
                    <a:pt x="4970" y="599"/>
                  </a:lnTo>
                  <a:lnTo>
                    <a:pt x="4975" y="609"/>
                  </a:lnTo>
                  <a:lnTo>
                    <a:pt x="4980" y="617"/>
                  </a:lnTo>
                  <a:lnTo>
                    <a:pt x="4985" y="625"/>
                  </a:lnTo>
                  <a:lnTo>
                    <a:pt x="4996" y="640"/>
                  </a:lnTo>
                  <a:lnTo>
                    <a:pt x="5002" y="648"/>
                  </a:lnTo>
                  <a:lnTo>
                    <a:pt x="5008" y="654"/>
                  </a:lnTo>
                  <a:lnTo>
                    <a:pt x="5014" y="659"/>
                  </a:lnTo>
                  <a:lnTo>
                    <a:pt x="5020" y="664"/>
                  </a:lnTo>
                  <a:lnTo>
                    <a:pt x="5027" y="669"/>
                  </a:lnTo>
                  <a:lnTo>
                    <a:pt x="5033" y="674"/>
                  </a:lnTo>
                  <a:lnTo>
                    <a:pt x="5047" y="682"/>
                  </a:lnTo>
                  <a:lnTo>
                    <a:pt x="5056" y="686"/>
                  </a:lnTo>
                  <a:lnTo>
                    <a:pt x="5064" y="689"/>
                  </a:lnTo>
                  <a:lnTo>
                    <a:pt x="5072" y="692"/>
                  </a:lnTo>
                  <a:lnTo>
                    <a:pt x="5080" y="694"/>
                  </a:lnTo>
                  <a:lnTo>
                    <a:pt x="5090" y="696"/>
                  </a:lnTo>
                  <a:lnTo>
                    <a:pt x="5098" y="698"/>
                  </a:lnTo>
                  <a:lnTo>
                    <a:pt x="5107" y="699"/>
                  </a:lnTo>
                  <a:lnTo>
                    <a:pt x="5117" y="700"/>
                  </a:lnTo>
                  <a:lnTo>
                    <a:pt x="5137" y="701"/>
                  </a:lnTo>
                  <a:lnTo>
                    <a:pt x="5156" y="700"/>
                  </a:lnTo>
                  <a:lnTo>
                    <a:pt x="5166" y="699"/>
                  </a:lnTo>
                  <a:lnTo>
                    <a:pt x="5176" y="698"/>
                  </a:lnTo>
                  <a:lnTo>
                    <a:pt x="5185" y="696"/>
                  </a:lnTo>
                  <a:lnTo>
                    <a:pt x="5193" y="694"/>
                  </a:lnTo>
                  <a:lnTo>
                    <a:pt x="5201" y="692"/>
                  </a:lnTo>
                  <a:lnTo>
                    <a:pt x="5210" y="689"/>
                  </a:lnTo>
                  <a:lnTo>
                    <a:pt x="5226" y="682"/>
                  </a:lnTo>
                  <a:lnTo>
                    <a:pt x="5233" y="678"/>
                  </a:lnTo>
                  <a:lnTo>
                    <a:pt x="5240" y="674"/>
                  </a:lnTo>
                  <a:lnTo>
                    <a:pt x="5247" y="669"/>
                  </a:lnTo>
                  <a:lnTo>
                    <a:pt x="5254" y="664"/>
                  </a:lnTo>
                  <a:lnTo>
                    <a:pt x="5260" y="659"/>
                  </a:lnTo>
                  <a:lnTo>
                    <a:pt x="5266" y="654"/>
                  </a:lnTo>
                  <a:lnTo>
                    <a:pt x="5272" y="648"/>
                  </a:lnTo>
                  <a:lnTo>
                    <a:pt x="5277" y="640"/>
                  </a:lnTo>
                  <a:lnTo>
                    <a:pt x="5283" y="633"/>
                  </a:lnTo>
                  <a:lnTo>
                    <a:pt x="5289" y="625"/>
                  </a:lnTo>
                  <a:lnTo>
                    <a:pt x="5294" y="617"/>
                  </a:lnTo>
                  <a:lnTo>
                    <a:pt x="5299" y="609"/>
                  </a:lnTo>
                  <a:lnTo>
                    <a:pt x="5303" y="599"/>
                  </a:lnTo>
                  <a:lnTo>
                    <a:pt x="5307" y="590"/>
                  </a:lnTo>
                  <a:lnTo>
                    <a:pt x="5310" y="580"/>
                  </a:lnTo>
                  <a:lnTo>
                    <a:pt x="5312" y="575"/>
                  </a:lnTo>
                  <a:lnTo>
                    <a:pt x="5314" y="570"/>
                  </a:lnTo>
                  <a:lnTo>
                    <a:pt x="5316" y="559"/>
                  </a:lnTo>
                  <a:lnTo>
                    <a:pt x="5318" y="548"/>
                  </a:lnTo>
                  <a:lnTo>
                    <a:pt x="5320" y="537"/>
                  </a:lnTo>
                  <a:lnTo>
                    <a:pt x="5322" y="525"/>
                  </a:lnTo>
                  <a:lnTo>
                    <a:pt x="5322" y="513"/>
                  </a:lnTo>
                  <a:lnTo>
                    <a:pt x="5324" y="500"/>
                  </a:lnTo>
                  <a:close/>
                  <a:moveTo>
                    <a:pt x="5418" y="500"/>
                  </a:moveTo>
                  <a:lnTo>
                    <a:pt x="5418" y="513"/>
                  </a:lnTo>
                  <a:lnTo>
                    <a:pt x="5417" y="526"/>
                  </a:lnTo>
                  <a:lnTo>
                    <a:pt x="5416" y="539"/>
                  </a:lnTo>
                  <a:lnTo>
                    <a:pt x="5414" y="552"/>
                  </a:lnTo>
                  <a:lnTo>
                    <a:pt x="5412" y="564"/>
                  </a:lnTo>
                  <a:lnTo>
                    <a:pt x="5409" y="578"/>
                  </a:lnTo>
                  <a:lnTo>
                    <a:pt x="5405" y="590"/>
                  </a:lnTo>
                  <a:lnTo>
                    <a:pt x="5400" y="602"/>
                  </a:lnTo>
                  <a:lnTo>
                    <a:pt x="5396" y="615"/>
                  </a:lnTo>
                  <a:lnTo>
                    <a:pt x="5391" y="627"/>
                  </a:lnTo>
                  <a:lnTo>
                    <a:pt x="5385" y="639"/>
                  </a:lnTo>
                  <a:lnTo>
                    <a:pt x="5379" y="651"/>
                  </a:lnTo>
                  <a:lnTo>
                    <a:pt x="5372" y="662"/>
                  </a:lnTo>
                  <a:lnTo>
                    <a:pt x="5365" y="672"/>
                  </a:lnTo>
                  <a:lnTo>
                    <a:pt x="5357" y="684"/>
                  </a:lnTo>
                  <a:lnTo>
                    <a:pt x="5348" y="694"/>
                  </a:lnTo>
                  <a:lnTo>
                    <a:pt x="5340" y="703"/>
                  </a:lnTo>
                  <a:lnTo>
                    <a:pt x="5330" y="712"/>
                  </a:lnTo>
                  <a:lnTo>
                    <a:pt x="5319" y="722"/>
                  </a:lnTo>
                  <a:lnTo>
                    <a:pt x="5309" y="730"/>
                  </a:lnTo>
                  <a:lnTo>
                    <a:pt x="5298" y="738"/>
                  </a:lnTo>
                  <a:lnTo>
                    <a:pt x="5287" y="745"/>
                  </a:lnTo>
                  <a:lnTo>
                    <a:pt x="5273" y="751"/>
                  </a:lnTo>
                  <a:lnTo>
                    <a:pt x="5261" y="757"/>
                  </a:lnTo>
                  <a:lnTo>
                    <a:pt x="5248" y="764"/>
                  </a:lnTo>
                  <a:lnTo>
                    <a:pt x="5233" y="769"/>
                  </a:lnTo>
                  <a:lnTo>
                    <a:pt x="5219" y="773"/>
                  </a:lnTo>
                  <a:lnTo>
                    <a:pt x="5203" y="776"/>
                  </a:lnTo>
                  <a:lnTo>
                    <a:pt x="5188" y="779"/>
                  </a:lnTo>
                  <a:lnTo>
                    <a:pt x="5172" y="781"/>
                  </a:lnTo>
                  <a:lnTo>
                    <a:pt x="5154" y="782"/>
                  </a:lnTo>
                  <a:lnTo>
                    <a:pt x="5137" y="782"/>
                  </a:lnTo>
                  <a:lnTo>
                    <a:pt x="5119" y="782"/>
                  </a:lnTo>
                  <a:lnTo>
                    <a:pt x="5103" y="781"/>
                  </a:lnTo>
                  <a:lnTo>
                    <a:pt x="5086" y="779"/>
                  </a:lnTo>
                  <a:lnTo>
                    <a:pt x="5070" y="776"/>
                  </a:lnTo>
                  <a:lnTo>
                    <a:pt x="5055" y="773"/>
                  </a:lnTo>
                  <a:lnTo>
                    <a:pt x="5040" y="769"/>
                  </a:lnTo>
                  <a:lnTo>
                    <a:pt x="5026" y="764"/>
                  </a:lnTo>
                  <a:lnTo>
                    <a:pt x="5013" y="757"/>
                  </a:lnTo>
                  <a:lnTo>
                    <a:pt x="5000" y="751"/>
                  </a:lnTo>
                  <a:lnTo>
                    <a:pt x="4988" y="745"/>
                  </a:lnTo>
                  <a:lnTo>
                    <a:pt x="4976" y="738"/>
                  </a:lnTo>
                  <a:lnTo>
                    <a:pt x="4964" y="730"/>
                  </a:lnTo>
                  <a:lnTo>
                    <a:pt x="4954" y="722"/>
                  </a:lnTo>
                  <a:lnTo>
                    <a:pt x="4949" y="717"/>
                  </a:lnTo>
                  <a:lnTo>
                    <a:pt x="4944" y="712"/>
                  </a:lnTo>
                  <a:lnTo>
                    <a:pt x="4934" y="703"/>
                  </a:lnTo>
                  <a:lnTo>
                    <a:pt x="4925" y="694"/>
                  </a:lnTo>
                  <a:lnTo>
                    <a:pt x="4916" y="684"/>
                  </a:lnTo>
                  <a:lnTo>
                    <a:pt x="4909" y="672"/>
                  </a:lnTo>
                  <a:lnTo>
                    <a:pt x="4902" y="662"/>
                  </a:lnTo>
                  <a:lnTo>
                    <a:pt x="4895" y="651"/>
                  </a:lnTo>
                  <a:lnTo>
                    <a:pt x="4888" y="639"/>
                  </a:lnTo>
                  <a:lnTo>
                    <a:pt x="4882" y="627"/>
                  </a:lnTo>
                  <a:lnTo>
                    <a:pt x="4877" y="615"/>
                  </a:lnTo>
                  <a:lnTo>
                    <a:pt x="4873" y="602"/>
                  </a:lnTo>
                  <a:lnTo>
                    <a:pt x="4869" y="590"/>
                  </a:lnTo>
                  <a:lnTo>
                    <a:pt x="4865" y="578"/>
                  </a:lnTo>
                  <a:lnTo>
                    <a:pt x="4863" y="564"/>
                  </a:lnTo>
                  <a:lnTo>
                    <a:pt x="4860" y="552"/>
                  </a:lnTo>
                  <a:lnTo>
                    <a:pt x="4858" y="539"/>
                  </a:lnTo>
                  <a:lnTo>
                    <a:pt x="4857" y="526"/>
                  </a:lnTo>
                  <a:lnTo>
                    <a:pt x="4856" y="513"/>
                  </a:lnTo>
                  <a:lnTo>
                    <a:pt x="4856" y="500"/>
                  </a:lnTo>
                  <a:lnTo>
                    <a:pt x="4856" y="487"/>
                  </a:lnTo>
                  <a:lnTo>
                    <a:pt x="4857" y="474"/>
                  </a:lnTo>
                  <a:lnTo>
                    <a:pt x="4858" y="461"/>
                  </a:lnTo>
                  <a:lnTo>
                    <a:pt x="4860" y="448"/>
                  </a:lnTo>
                  <a:lnTo>
                    <a:pt x="4863" y="435"/>
                  </a:lnTo>
                  <a:lnTo>
                    <a:pt x="4865" y="423"/>
                  </a:lnTo>
                  <a:lnTo>
                    <a:pt x="4869" y="409"/>
                  </a:lnTo>
                  <a:lnTo>
                    <a:pt x="4873" y="397"/>
                  </a:lnTo>
                  <a:lnTo>
                    <a:pt x="4877" y="385"/>
                  </a:lnTo>
                  <a:lnTo>
                    <a:pt x="4882" y="372"/>
                  </a:lnTo>
                  <a:lnTo>
                    <a:pt x="4888" y="361"/>
                  </a:lnTo>
                  <a:lnTo>
                    <a:pt x="4895" y="350"/>
                  </a:lnTo>
                  <a:lnTo>
                    <a:pt x="4902" y="338"/>
                  </a:lnTo>
                  <a:lnTo>
                    <a:pt x="4909" y="327"/>
                  </a:lnTo>
                  <a:lnTo>
                    <a:pt x="4916" y="317"/>
                  </a:lnTo>
                  <a:lnTo>
                    <a:pt x="4925" y="307"/>
                  </a:lnTo>
                  <a:lnTo>
                    <a:pt x="4934" y="296"/>
                  </a:lnTo>
                  <a:lnTo>
                    <a:pt x="4944" y="287"/>
                  </a:lnTo>
                  <a:lnTo>
                    <a:pt x="4954" y="279"/>
                  </a:lnTo>
                  <a:lnTo>
                    <a:pt x="4964" y="271"/>
                  </a:lnTo>
                  <a:lnTo>
                    <a:pt x="4976" y="262"/>
                  </a:lnTo>
                  <a:lnTo>
                    <a:pt x="4988" y="255"/>
                  </a:lnTo>
                  <a:lnTo>
                    <a:pt x="5000" y="248"/>
                  </a:lnTo>
                  <a:lnTo>
                    <a:pt x="5013" y="242"/>
                  </a:lnTo>
                  <a:lnTo>
                    <a:pt x="5026" y="237"/>
                  </a:lnTo>
                  <a:lnTo>
                    <a:pt x="5040" y="232"/>
                  </a:lnTo>
                  <a:lnTo>
                    <a:pt x="5055" y="227"/>
                  </a:lnTo>
                  <a:lnTo>
                    <a:pt x="5070" y="223"/>
                  </a:lnTo>
                  <a:lnTo>
                    <a:pt x="5086" y="221"/>
                  </a:lnTo>
                  <a:lnTo>
                    <a:pt x="5103" y="219"/>
                  </a:lnTo>
                  <a:lnTo>
                    <a:pt x="5119" y="218"/>
                  </a:lnTo>
                  <a:lnTo>
                    <a:pt x="5137" y="217"/>
                  </a:lnTo>
                  <a:lnTo>
                    <a:pt x="5154" y="218"/>
                  </a:lnTo>
                  <a:lnTo>
                    <a:pt x="5172" y="219"/>
                  </a:lnTo>
                  <a:lnTo>
                    <a:pt x="5188" y="221"/>
                  </a:lnTo>
                  <a:lnTo>
                    <a:pt x="5203" y="223"/>
                  </a:lnTo>
                  <a:lnTo>
                    <a:pt x="5219" y="227"/>
                  </a:lnTo>
                  <a:lnTo>
                    <a:pt x="5233" y="232"/>
                  </a:lnTo>
                  <a:lnTo>
                    <a:pt x="5248" y="237"/>
                  </a:lnTo>
                  <a:lnTo>
                    <a:pt x="5261" y="242"/>
                  </a:lnTo>
                  <a:lnTo>
                    <a:pt x="5273" y="248"/>
                  </a:lnTo>
                  <a:lnTo>
                    <a:pt x="5287" y="255"/>
                  </a:lnTo>
                  <a:lnTo>
                    <a:pt x="5298" y="262"/>
                  </a:lnTo>
                  <a:lnTo>
                    <a:pt x="5309" y="271"/>
                  </a:lnTo>
                  <a:lnTo>
                    <a:pt x="5319" y="279"/>
                  </a:lnTo>
                  <a:lnTo>
                    <a:pt x="5325" y="283"/>
                  </a:lnTo>
                  <a:lnTo>
                    <a:pt x="5330" y="287"/>
                  </a:lnTo>
                  <a:lnTo>
                    <a:pt x="5340" y="296"/>
                  </a:lnTo>
                  <a:lnTo>
                    <a:pt x="5348" y="307"/>
                  </a:lnTo>
                  <a:lnTo>
                    <a:pt x="5357" y="317"/>
                  </a:lnTo>
                  <a:lnTo>
                    <a:pt x="5365" y="327"/>
                  </a:lnTo>
                  <a:lnTo>
                    <a:pt x="5372" y="338"/>
                  </a:lnTo>
                  <a:lnTo>
                    <a:pt x="5379" y="350"/>
                  </a:lnTo>
                  <a:lnTo>
                    <a:pt x="5385" y="361"/>
                  </a:lnTo>
                  <a:lnTo>
                    <a:pt x="5391" y="372"/>
                  </a:lnTo>
                  <a:lnTo>
                    <a:pt x="5396" y="385"/>
                  </a:lnTo>
                  <a:lnTo>
                    <a:pt x="5400" y="397"/>
                  </a:lnTo>
                  <a:lnTo>
                    <a:pt x="5405" y="409"/>
                  </a:lnTo>
                  <a:lnTo>
                    <a:pt x="5409" y="423"/>
                  </a:lnTo>
                  <a:lnTo>
                    <a:pt x="5412" y="435"/>
                  </a:lnTo>
                  <a:lnTo>
                    <a:pt x="5414" y="448"/>
                  </a:lnTo>
                  <a:lnTo>
                    <a:pt x="5416" y="461"/>
                  </a:lnTo>
                  <a:lnTo>
                    <a:pt x="5417" y="474"/>
                  </a:lnTo>
                  <a:lnTo>
                    <a:pt x="5418" y="487"/>
                  </a:lnTo>
                  <a:lnTo>
                    <a:pt x="5418" y="500"/>
                  </a:lnTo>
                  <a:close/>
                  <a:moveTo>
                    <a:pt x="4733" y="234"/>
                  </a:moveTo>
                  <a:lnTo>
                    <a:pt x="4733" y="767"/>
                  </a:lnTo>
                  <a:lnTo>
                    <a:pt x="4643" y="767"/>
                  </a:lnTo>
                  <a:lnTo>
                    <a:pt x="4643" y="234"/>
                  </a:lnTo>
                  <a:lnTo>
                    <a:pt x="4733" y="234"/>
                  </a:lnTo>
                  <a:close/>
                  <a:moveTo>
                    <a:pt x="4747" y="59"/>
                  </a:moveTo>
                  <a:lnTo>
                    <a:pt x="4747" y="65"/>
                  </a:lnTo>
                  <a:lnTo>
                    <a:pt x="4746" y="71"/>
                  </a:lnTo>
                  <a:lnTo>
                    <a:pt x="4745" y="76"/>
                  </a:lnTo>
                  <a:lnTo>
                    <a:pt x="4743" y="83"/>
                  </a:lnTo>
                  <a:lnTo>
                    <a:pt x="4741" y="88"/>
                  </a:lnTo>
                  <a:lnTo>
                    <a:pt x="4737" y="92"/>
                  </a:lnTo>
                  <a:lnTo>
                    <a:pt x="4733" y="97"/>
                  </a:lnTo>
                  <a:lnTo>
                    <a:pt x="4730" y="101"/>
                  </a:lnTo>
                  <a:lnTo>
                    <a:pt x="4726" y="104"/>
                  </a:lnTo>
                  <a:lnTo>
                    <a:pt x="4721" y="108"/>
                  </a:lnTo>
                  <a:lnTo>
                    <a:pt x="4717" y="110"/>
                  </a:lnTo>
                  <a:lnTo>
                    <a:pt x="4712" y="113"/>
                  </a:lnTo>
                  <a:lnTo>
                    <a:pt x="4706" y="115"/>
                  </a:lnTo>
                  <a:lnTo>
                    <a:pt x="4701" y="117"/>
                  </a:lnTo>
                  <a:lnTo>
                    <a:pt x="4694" y="118"/>
                  </a:lnTo>
                  <a:lnTo>
                    <a:pt x="4688" y="118"/>
                  </a:lnTo>
                  <a:lnTo>
                    <a:pt x="4682" y="118"/>
                  </a:lnTo>
                  <a:lnTo>
                    <a:pt x="4677" y="117"/>
                  </a:lnTo>
                  <a:lnTo>
                    <a:pt x="4671" y="115"/>
                  </a:lnTo>
                  <a:lnTo>
                    <a:pt x="4666" y="113"/>
                  </a:lnTo>
                  <a:lnTo>
                    <a:pt x="4661" y="110"/>
                  </a:lnTo>
                  <a:lnTo>
                    <a:pt x="4655" y="108"/>
                  </a:lnTo>
                  <a:lnTo>
                    <a:pt x="4651" y="104"/>
                  </a:lnTo>
                  <a:lnTo>
                    <a:pt x="4647" y="101"/>
                  </a:lnTo>
                  <a:lnTo>
                    <a:pt x="4643" y="97"/>
                  </a:lnTo>
                  <a:lnTo>
                    <a:pt x="4640" y="92"/>
                  </a:lnTo>
                  <a:lnTo>
                    <a:pt x="4637" y="88"/>
                  </a:lnTo>
                  <a:lnTo>
                    <a:pt x="4634" y="83"/>
                  </a:lnTo>
                  <a:lnTo>
                    <a:pt x="4633" y="76"/>
                  </a:lnTo>
                  <a:lnTo>
                    <a:pt x="4631" y="71"/>
                  </a:lnTo>
                  <a:lnTo>
                    <a:pt x="4631" y="68"/>
                  </a:lnTo>
                  <a:lnTo>
                    <a:pt x="4630" y="65"/>
                  </a:lnTo>
                  <a:lnTo>
                    <a:pt x="4630" y="59"/>
                  </a:lnTo>
                  <a:lnTo>
                    <a:pt x="4630" y="53"/>
                  </a:lnTo>
                  <a:lnTo>
                    <a:pt x="4631" y="47"/>
                  </a:lnTo>
                  <a:lnTo>
                    <a:pt x="4633" y="42"/>
                  </a:lnTo>
                  <a:lnTo>
                    <a:pt x="4634" y="36"/>
                  </a:lnTo>
                  <a:lnTo>
                    <a:pt x="4637" y="31"/>
                  </a:lnTo>
                  <a:lnTo>
                    <a:pt x="4640" y="26"/>
                  </a:lnTo>
                  <a:lnTo>
                    <a:pt x="4643" y="22"/>
                  </a:lnTo>
                  <a:lnTo>
                    <a:pt x="4647" y="17"/>
                  </a:lnTo>
                  <a:lnTo>
                    <a:pt x="4651" y="14"/>
                  </a:lnTo>
                  <a:lnTo>
                    <a:pt x="4655" y="11"/>
                  </a:lnTo>
                  <a:lnTo>
                    <a:pt x="4661" y="8"/>
                  </a:lnTo>
                  <a:lnTo>
                    <a:pt x="4666" y="5"/>
                  </a:lnTo>
                  <a:lnTo>
                    <a:pt x="4671" y="3"/>
                  </a:lnTo>
                  <a:lnTo>
                    <a:pt x="4677" y="1"/>
                  </a:lnTo>
                  <a:lnTo>
                    <a:pt x="4682" y="0"/>
                  </a:lnTo>
                  <a:lnTo>
                    <a:pt x="4688" y="0"/>
                  </a:lnTo>
                  <a:lnTo>
                    <a:pt x="4694" y="0"/>
                  </a:lnTo>
                  <a:lnTo>
                    <a:pt x="4701" y="1"/>
                  </a:lnTo>
                  <a:lnTo>
                    <a:pt x="4706" y="3"/>
                  </a:lnTo>
                  <a:lnTo>
                    <a:pt x="4712" y="5"/>
                  </a:lnTo>
                  <a:lnTo>
                    <a:pt x="4717" y="8"/>
                  </a:lnTo>
                  <a:lnTo>
                    <a:pt x="4721" y="11"/>
                  </a:lnTo>
                  <a:lnTo>
                    <a:pt x="4726" y="14"/>
                  </a:lnTo>
                  <a:lnTo>
                    <a:pt x="4730" y="17"/>
                  </a:lnTo>
                  <a:lnTo>
                    <a:pt x="4733" y="22"/>
                  </a:lnTo>
                  <a:lnTo>
                    <a:pt x="4737" y="26"/>
                  </a:lnTo>
                  <a:lnTo>
                    <a:pt x="4741" y="31"/>
                  </a:lnTo>
                  <a:lnTo>
                    <a:pt x="4743" y="36"/>
                  </a:lnTo>
                  <a:lnTo>
                    <a:pt x="4745" y="42"/>
                  </a:lnTo>
                  <a:lnTo>
                    <a:pt x="4746" y="47"/>
                  </a:lnTo>
                  <a:lnTo>
                    <a:pt x="4747" y="53"/>
                  </a:lnTo>
                  <a:lnTo>
                    <a:pt x="4747" y="59"/>
                  </a:lnTo>
                  <a:close/>
                  <a:moveTo>
                    <a:pt x="4494" y="0"/>
                  </a:moveTo>
                  <a:lnTo>
                    <a:pt x="4494" y="767"/>
                  </a:lnTo>
                  <a:lnTo>
                    <a:pt x="4404" y="767"/>
                  </a:lnTo>
                  <a:lnTo>
                    <a:pt x="4404" y="0"/>
                  </a:lnTo>
                  <a:lnTo>
                    <a:pt x="4494" y="0"/>
                  </a:lnTo>
                  <a:close/>
                  <a:moveTo>
                    <a:pt x="4323" y="234"/>
                  </a:moveTo>
                  <a:lnTo>
                    <a:pt x="4057" y="852"/>
                  </a:lnTo>
                  <a:lnTo>
                    <a:pt x="4052" y="863"/>
                  </a:lnTo>
                  <a:lnTo>
                    <a:pt x="4047" y="874"/>
                  </a:lnTo>
                  <a:lnTo>
                    <a:pt x="4042" y="884"/>
                  </a:lnTo>
                  <a:lnTo>
                    <a:pt x="4034" y="894"/>
                  </a:lnTo>
                  <a:lnTo>
                    <a:pt x="4028" y="903"/>
                  </a:lnTo>
                  <a:lnTo>
                    <a:pt x="4020" y="913"/>
                  </a:lnTo>
                  <a:lnTo>
                    <a:pt x="4016" y="917"/>
                  </a:lnTo>
                  <a:lnTo>
                    <a:pt x="4012" y="921"/>
                  </a:lnTo>
                  <a:lnTo>
                    <a:pt x="4008" y="925"/>
                  </a:lnTo>
                  <a:lnTo>
                    <a:pt x="4003" y="929"/>
                  </a:lnTo>
                  <a:lnTo>
                    <a:pt x="3992" y="936"/>
                  </a:lnTo>
                  <a:lnTo>
                    <a:pt x="3982" y="943"/>
                  </a:lnTo>
                  <a:lnTo>
                    <a:pt x="3976" y="946"/>
                  </a:lnTo>
                  <a:lnTo>
                    <a:pt x="3970" y="949"/>
                  </a:lnTo>
                  <a:lnTo>
                    <a:pt x="3957" y="954"/>
                  </a:lnTo>
                  <a:lnTo>
                    <a:pt x="3950" y="956"/>
                  </a:lnTo>
                  <a:lnTo>
                    <a:pt x="3944" y="958"/>
                  </a:lnTo>
                  <a:lnTo>
                    <a:pt x="3929" y="961"/>
                  </a:lnTo>
                  <a:lnTo>
                    <a:pt x="3913" y="962"/>
                  </a:lnTo>
                  <a:lnTo>
                    <a:pt x="3905" y="963"/>
                  </a:lnTo>
                  <a:lnTo>
                    <a:pt x="3897" y="963"/>
                  </a:lnTo>
                  <a:lnTo>
                    <a:pt x="3883" y="962"/>
                  </a:lnTo>
                  <a:lnTo>
                    <a:pt x="3869" y="961"/>
                  </a:lnTo>
                  <a:lnTo>
                    <a:pt x="3858" y="959"/>
                  </a:lnTo>
                  <a:lnTo>
                    <a:pt x="3847" y="957"/>
                  </a:lnTo>
                  <a:lnTo>
                    <a:pt x="3829" y="952"/>
                  </a:lnTo>
                  <a:lnTo>
                    <a:pt x="3819" y="948"/>
                  </a:lnTo>
                  <a:lnTo>
                    <a:pt x="3843" y="875"/>
                  </a:lnTo>
                  <a:lnTo>
                    <a:pt x="3849" y="877"/>
                  </a:lnTo>
                  <a:lnTo>
                    <a:pt x="3858" y="880"/>
                  </a:lnTo>
                  <a:lnTo>
                    <a:pt x="3871" y="882"/>
                  </a:lnTo>
                  <a:lnTo>
                    <a:pt x="3879" y="883"/>
                  </a:lnTo>
                  <a:lnTo>
                    <a:pt x="3889" y="883"/>
                  </a:lnTo>
                  <a:lnTo>
                    <a:pt x="3898" y="883"/>
                  </a:lnTo>
                  <a:lnTo>
                    <a:pt x="3907" y="881"/>
                  </a:lnTo>
                  <a:lnTo>
                    <a:pt x="3915" y="880"/>
                  </a:lnTo>
                  <a:lnTo>
                    <a:pt x="3924" y="877"/>
                  </a:lnTo>
                  <a:lnTo>
                    <a:pt x="3931" y="874"/>
                  </a:lnTo>
                  <a:lnTo>
                    <a:pt x="3938" y="869"/>
                  </a:lnTo>
                  <a:lnTo>
                    <a:pt x="3944" y="865"/>
                  </a:lnTo>
                  <a:lnTo>
                    <a:pt x="3950" y="860"/>
                  </a:lnTo>
                  <a:lnTo>
                    <a:pt x="3955" y="855"/>
                  </a:lnTo>
                  <a:lnTo>
                    <a:pt x="3961" y="849"/>
                  </a:lnTo>
                  <a:lnTo>
                    <a:pt x="3966" y="842"/>
                  </a:lnTo>
                  <a:lnTo>
                    <a:pt x="3971" y="835"/>
                  </a:lnTo>
                  <a:lnTo>
                    <a:pt x="3975" y="827"/>
                  </a:lnTo>
                  <a:lnTo>
                    <a:pt x="3979" y="819"/>
                  </a:lnTo>
                  <a:lnTo>
                    <a:pt x="3987" y="802"/>
                  </a:lnTo>
                  <a:lnTo>
                    <a:pt x="3999" y="767"/>
                  </a:lnTo>
                  <a:lnTo>
                    <a:pt x="3769" y="234"/>
                  </a:lnTo>
                  <a:lnTo>
                    <a:pt x="3866" y="234"/>
                  </a:lnTo>
                  <a:lnTo>
                    <a:pt x="4046" y="663"/>
                  </a:lnTo>
                  <a:lnTo>
                    <a:pt x="4228" y="234"/>
                  </a:lnTo>
                  <a:lnTo>
                    <a:pt x="4323" y="234"/>
                  </a:lnTo>
                  <a:close/>
                  <a:moveTo>
                    <a:pt x="3435" y="767"/>
                  </a:moveTo>
                  <a:lnTo>
                    <a:pt x="3345" y="767"/>
                  </a:lnTo>
                  <a:lnTo>
                    <a:pt x="3345" y="470"/>
                  </a:lnTo>
                  <a:lnTo>
                    <a:pt x="3344" y="448"/>
                  </a:lnTo>
                  <a:lnTo>
                    <a:pt x="3343" y="429"/>
                  </a:lnTo>
                  <a:lnTo>
                    <a:pt x="3342" y="410"/>
                  </a:lnTo>
                  <a:lnTo>
                    <a:pt x="3339" y="393"/>
                  </a:lnTo>
                  <a:lnTo>
                    <a:pt x="3337" y="385"/>
                  </a:lnTo>
                  <a:lnTo>
                    <a:pt x="3335" y="377"/>
                  </a:lnTo>
                  <a:lnTo>
                    <a:pt x="3331" y="369"/>
                  </a:lnTo>
                  <a:lnTo>
                    <a:pt x="3328" y="362"/>
                  </a:lnTo>
                  <a:lnTo>
                    <a:pt x="3324" y="356"/>
                  </a:lnTo>
                  <a:lnTo>
                    <a:pt x="3320" y="349"/>
                  </a:lnTo>
                  <a:lnTo>
                    <a:pt x="3316" y="342"/>
                  </a:lnTo>
                  <a:lnTo>
                    <a:pt x="3311" y="337"/>
                  </a:lnTo>
                  <a:lnTo>
                    <a:pt x="3302" y="329"/>
                  </a:lnTo>
                  <a:lnTo>
                    <a:pt x="3292" y="323"/>
                  </a:lnTo>
                  <a:lnTo>
                    <a:pt x="3287" y="320"/>
                  </a:lnTo>
                  <a:lnTo>
                    <a:pt x="3282" y="317"/>
                  </a:lnTo>
                  <a:lnTo>
                    <a:pt x="3271" y="312"/>
                  </a:lnTo>
                  <a:lnTo>
                    <a:pt x="3258" y="308"/>
                  </a:lnTo>
                  <a:lnTo>
                    <a:pt x="3250" y="306"/>
                  </a:lnTo>
                  <a:lnTo>
                    <a:pt x="3243" y="304"/>
                  </a:lnTo>
                  <a:lnTo>
                    <a:pt x="3235" y="303"/>
                  </a:lnTo>
                  <a:lnTo>
                    <a:pt x="3227" y="302"/>
                  </a:lnTo>
                  <a:lnTo>
                    <a:pt x="3219" y="302"/>
                  </a:lnTo>
                  <a:lnTo>
                    <a:pt x="3209" y="302"/>
                  </a:lnTo>
                  <a:lnTo>
                    <a:pt x="3196" y="302"/>
                  </a:lnTo>
                  <a:lnTo>
                    <a:pt x="3190" y="303"/>
                  </a:lnTo>
                  <a:lnTo>
                    <a:pt x="3184" y="304"/>
                  </a:lnTo>
                  <a:lnTo>
                    <a:pt x="3169" y="308"/>
                  </a:lnTo>
                  <a:lnTo>
                    <a:pt x="3162" y="310"/>
                  </a:lnTo>
                  <a:lnTo>
                    <a:pt x="3155" y="312"/>
                  </a:lnTo>
                  <a:lnTo>
                    <a:pt x="3148" y="315"/>
                  </a:lnTo>
                  <a:lnTo>
                    <a:pt x="3141" y="318"/>
                  </a:lnTo>
                  <a:lnTo>
                    <a:pt x="3134" y="321"/>
                  </a:lnTo>
                  <a:lnTo>
                    <a:pt x="3127" y="325"/>
                  </a:lnTo>
                  <a:lnTo>
                    <a:pt x="3120" y="329"/>
                  </a:lnTo>
                  <a:lnTo>
                    <a:pt x="3114" y="334"/>
                  </a:lnTo>
                  <a:lnTo>
                    <a:pt x="3108" y="339"/>
                  </a:lnTo>
                  <a:lnTo>
                    <a:pt x="3102" y="346"/>
                  </a:lnTo>
                  <a:lnTo>
                    <a:pt x="3093" y="354"/>
                  </a:lnTo>
                  <a:lnTo>
                    <a:pt x="3086" y="363"/>
                  </a:lnTo>
                  <a:lnTo>
                    <a:pt x="3079" y="373"/>
                  </a:lnTo>
                  <a:lnTo>
                    <a:pt x="3074" y="384"/>
                  </a:lnTo>
                  <a:lnTo>
                    <a:pt x="3072" y="389"/>
                  </a:lnTo>
                  <a:lnTo>
                    <a:pt x="3070" y="394"/>
                  </a:lnTo>
                  <a:lnTo>
                    <a:pt x="3066" y="404"/>
                  </a:lnTo>
                  <a:lnTo>
                    <a:pt x="3063" y="415"/>
                  </a:lnTo>
                  <a:lnTo>
                    <a:pt x="3059" y="427"/>
                  </a:lnTo>
                  <a:lnTo>
                    <a:pt x="3057" y="439"/>
                  </a:lnTo>
                  <a:lnTo>
                    <a:pt x="3055" y="450"/>
                  </a:lnTo>
                  <a:lnTo>
                    <a:pt x="3054" y="476"/>
                  </a:lnTo>
                  <a:lnTo>
                    <a:pt x="3053" y="488"/>
                  </a:lnTo>
                  <a:lnTo>
                    <a:pt x="3053" y="502"/>
                  </a:lnTo>
                  <a:lnTo>
                    <a:pt x="3053" y="529"/>
                  </a:lnTo>
                  <a:lnTo>
                    <a:pt x="3053" y="767"/>
                  </a:lnTo>
                  <a:lnTo>
                    <a:pt x="2963" y="767"/>
                  </a:lnTo>
                  <a:lnTo>
                    <a:pt x="2963" y="234"/>
                  </a:lnTo>
                  <a:lnTo>
                    <a:pt x="3048" y="234"/>
                  </a:lnTo>
                  <a:lnTo>
                    <a:pt x="3050" y="310"/>
                  </a:lnTo>
                  <a:lnTo>
                    <a:pt x="3055" y="303"/>
                  </a:lnTo>
                  <a:lnTo>
                    <a:pt x="3065" y="292"/>
                  </a:lnTo>
                  <a:lnTo>
                    <a:pt x="3071" y="285"/>
                  </a:lnTo>
                  <a:lnTo>
                    <a:pt x="3078" y="277"/>
                  </a:lnTo>
                  <a:lnTo>
                    <a:pt x="3087" y="270"/>
                  </a:lnTo>
                  <a:lnTo>
                    <a:pt x="3097" y="260"/>
                  </a:lnTo>
                  <a:lnTo>
                    <a:pt x="3110" y="252"/>
                  </a:lnTo>
                  <a:lnTo>
                    <a:pt x="3116" y="248"/>
                  </a:lnTo>
                  <a:lnTo>
                    <a:pt x="3122" y="245"/>
                  </a:lnTo>
                  <a:lnTo>
                    <a:pt x="3137" y="238"/>
                  </a:lnTo>
                  <a:lnTo>
                    <a:pt x="3146" y="234"/>
                  </a:lnTo>
                  <a:lnTo>
                    <a:pt x="3154" y="231"/>
                  </a:lnTo>
                  <a:lnTo>
                    <a:pt x="3162" y="227"/>
                  </a:lnTo>
                  <a:lnTo>
                    <a:pt x="3171" y="225"/>
                  </a:lnTo>
                  <a:lnTo>
                    <a:pt x="3181" y="223"/>
                  </a:lnTo>
                  <a:lnTo>
                    <a:pt x="3191" y="221"/>
                  </a:lnTo>
                  <a:lnTo>
                    <a:pt x="3201" y="219"/>
                  </a:lnTo>
                  <a:lnTo>
                    <a:pt x="3212" y="218"/>
                  </a:lnTo>
                  <a:lnTo>
                    <a:pt x="3224" y="217"/>
                  </a:lnTo>
                  <a:lnTo>
                    <a:pt x="3235" y="217"/>
                  </a:lnTo>
                  <a:lnTo>
                    <a:pt x="3253" y="218"/>
                  </a:lnTo>
                  <a:lnTo>
                    <a:pt x="3272" y="220"/>
                  </a:lnTo>
                  <a:lnTo>
                    <a:pt x="3281" y="221"/>
                  </a:lnTo>
                  <a:lnTo>
                    <a:pt x="3290" y="223"/>
                  </a:lnTo>
                  <a:lnTo>
                    <a:pt x="3309" y="228"/>
                  </a:lnTo>
                  <a:lnTo>
                    <a:pt x="3317" y="233"/>
                  </a:lnTo>
                  <a:lnTo>
                    <a:pt x="3326" y="237"/>
                  </a:lnTo>
                  <a:lnTo>
                    <a:pt x="3336" y="241"/>
                  </a:lnTo>
                  <a:lnTo>
                    <a:pt x="3345" y="246"/>
                  </a:lnTo>
                  <a:lnTo>
                    <a:pt x="3353" y="252"/>
                  </a:lnTo>
                  <a:lnTo>
                    <a:pt x="3362" y="259"/>
                  </a:lnTo>
                  <a:lnTo>
                    <a:pt x="3370" y="266"/>
                  </a:lnTo>
                  <a:lnTo>
                    <a:pt x="3380" y="275"/>
                  </a:lnTo>
                  <a:lnTo>
                    <a:pt x="3388" y="285"/>
                  </a:lnTo>
                  <a:lnTo>
                    <a:pt x="3396" y="294"/>
                  </a:lnTo>
                  <a:lnTo>
                    <a:pt x="3402" y="306"/>
                  </a:lnTo>
                  <a:lnTo>
                    <a:pt x="3408" y="316"/>
                  </a:lnTo>
                  <a:lnTo>
                    <a:pt x="3414" y="327"/>
                  </a:lnTo>
                  <a:lnTo>
                    <a:pt x="3419" y="338"/>
                  </a:lnTo>
                  <a:lnTo>
                    <a:pt x="3422" y="351"/>
                  </a:lnTo>
                  <a:lnTo>
                    <a:pt x="3425" y="362"/>
                  </a:lnTo>
                  <a:lnTo>
                    <a:pt x="3428" y="374"/>
                  </a:lnTo>
                  <a:lnTo>
                    <a:pt x="3430" y="387"/>
                  </a:lnTo>
                  <a:lnTo>
                    <a:pt x="3432" y="398"/>
                  </a:lnTo>
                  <a:lnTo>
                    <a:pt x="3433" y="410"/>
                  </a:lnTo>
                  <a:lnTo>
                    <a:pt x="3434" y="434"/>
                  </a:lnTo>
                  <a:lnTo>
                    <a:pt x="3435" y="457"/>
                  </a:lnTo>
                  <a:lnTo>
                    <a:pt x="3435" y="767"/>
                  </a:lnTo>
                  <a:close/>
                  <a:moveTo>
                    <a:pt x="2732" y="510"/>
                  </a:moveTo>
                  <a:lnTo>
                    <a:pt x="2628" y="510"/>
                  </a:lnTo>
                  <a:lnTo>
                    <a:pt x="2600" y="511"/>
                  </a:lnTo>
                  <a:lnTo>
                    <a:pt x="2585" y="511"/>
                  </a:lnTo>
                  <a:lnTo>
                    <a:pt x="2570" y="512"/>
                  </a:lnTo>
                  <a:lnTo>
                    <a:pt x="2556" y="514"/>
                  </a:lnTo>
                  <a:lnTo>
                    <a:pt x="2541" y="516"/>
                  </a:lnTo>
                  <a:lnTo>
                    <a:pt x="2527" y="520"/>
                  </a:lnTo>
                  <a:lnTo>
                    <a:pt x="2513" y="524"/>
                  </a:lnTo>
                  <a:lnTo>
                    <a:pt x="2506" y="527"/>
                  </a:lnTo>
                  <a:lnTo>
                    <a:pt x="2500" y="529"/>
                  </a:lnTo>
                  <a:lnTo>
                    <a:pt x="2489" y="537"/>
                  </a:lnTo>
                  <a:lnTo>
                    <a:pt x="2484" y="541"/>
                  </a:lnTo>
                  <a:lnTo>
                    <a:pt x="2479" y="545"/>
                  </a:lnTo>
                  <a:lnTo>
                    <a:pt x="2473" y="549"/>
                  </a:lnTo>
                  <a:lnTo>
                    <a:pt x="2469" y="554"/>
                  </a:lnTo>
                  <a:lnTo>
                    <a:pt x="2465" y="560"/>
                  </a:lnTo>
                  <a:lnTo>
                    <a:pt x="2462" y="565"/>
                  </a:lnTo>
                  <a:lnTo>
                    <a:pt x="2459" y="572"/>
                  </a:lnTo>
                  <a:lnTo>
                    <a:pt x="2457" y="579"/>
                  </a:lnTo>
                  <a:lnTo>
                    <a:pt x="2455" y="586"/>
                  </a:lnTo>
                  <a:lnTo>
                    <a:pt x="2453" y="594"/>
                  </a:lnTo>
                  <a:lnTo>
                    <a:pt x="2453" y="598"/>
                  </a:lnTo>
                  <a:lnTo>
                    <a:pt x="2453" y="602"/>
                  </a:lnTo>
                  <a:lnTo>
                    <a:pt x="2452" y="611"/>
                  </a:lnTo>
                  <a:lnTo>
                    <a:pt x="2453" y="622"/>
                  </a:lnTo>
                  <a:lnTo>
                    <a:pt x="2455" y="633"/>
                  </a:lnTo>
                  <a:lnTo>
                    <a:pt x="2457" y="642"/>
                  </a:lnTo>
                  <a:lnTo>
                    <a:pt x="2459" y="648"/>
                  </a:lnTo>
                  <a:lnTo>
                    <a:pt x="2461" y="652"/>
                  </a:lnTo>
                  <a:lnTo>
                    <a:pt x="2466" y="660"/>
                  </a:lnTo>
                  <a:lnTo>
                    <a:pt x="2468" y="664"/>
                  </a:lnTo>
                  <a:lnTo>
                    <a:pt x="2471" y="667"/>
                  </a:lnTo>
                  <a:lnTo>
                    <a:pt x="2478" y="674"/>
                  </a:lnTo>
                  <a:lnTo>
                    <a:pt x="2485" y="679"/>
                  </a:lnTo>
                  <a:lnTo>
                    <a:pt x="2493" y="685"/>
                  </a:lnTo>
                  <a:lnTo>
                    <a:pt x="2501" y="689"/>
                  </a:lnTo>
                  <a:lnTo>
                    <a:pt x="2510" y="693"/>
                  </a:lnTo>
                  <a:lnTo>
                    <a:pt x="2520" y="695"/>
                  </a:lnTo>
                  <a:lnTo>
                    <a:pt x="2530" y="697"/>
                  </a:lnTo>
                  <a:lnTo>
                    <a:pt x="2540" y="699"/>
                  </a:lnTo>
                  <a:lnTo>
                    <a:pt x="2550" y="700"/>
                  </a:lnTo>
                  <a:lnTo>
                    <a:pt x="2561" y="700"/>
                  </a:lnTo>
                  <a:lnTo>
                    <a:pt x="2572" y="700"/>
                  </a:lnTo>
                  <a:lnTo>
                    <a:pt x="2583" y="699"/>
                  </a:lnTo>
                  <a:lnTo>
                    <a:pt x="2594" y="698"/>
                  </a:lnTo>
                  <a:lnTo>
                    <a:pt x="2603" y="696"/>
                  </a:lnTo>
                  <a:lnTo>
                    <a:pt x="2613" y="694"/>
                  </a:lnTo>
                  <a:lnTo>
                    <a:pt x="2621" y="692"/>
                  </a:lnTo>
                  <a:lnTo>
                    <a:pt x="2639" y="686"/>
                  </a:lnTo>
                  <a:lnTo>
                    <a:pt x="2653" y="678"/>
                  </a:lnTo>
                  <a:lnTo>
                    <a:pt x="2660" y="674"/>
                  </a:lnTo>
                  <a:lnTo>
                    <a:pt x="2667" y="670"/>
                  </a:lnTo>
                  <a:lnTo>
                    <a:pt x="2674" y="666"/>
                  </a:lnTo>
                  <a:lnTo>
                    <a:pt x="2679" y="662"/>
                  </a:lnTo>
                  <a:lnTo>
                    <a:pt x="2689" y="653"/>
                  </a:lnTo>
                  <a:lnTo>
                    <a:pt x="2697" y="644"/>
                  </a:lnTo>
                  <a:lnTo>
                    <a:pt x="2703" y="637"/>
                  </a:lnTo>
                  <a:lnTo>
                    <a:pt x="2709" y="629"/>
                  </a:lnTo>
                  <a:lnTo>
                    <a:pt x="2715" y="621"/>
                  </a:lnTo>
                  <a:lnTo>
                    <a:pt x="2719" y="613"/>
                  </a:lnTo>
                  <a:lnTo>
                    <a:pt x="2722" y="603"/>
                  </a:lnTo>
                  <a:lnTo>
                    <a:pt x="2725" y="595"/>
                  </a:lnTo>
                  <a:lnTo>
                    <a:pt x="2727" y="586"/>
                  </a:lnTo>
                  <a:lnTo>
                    <a:pt x="2729" y="577"/>
                  </a:lnTo>
                  <a:lnTo>
                    <a:pt x="2730" y="567"/>
                  </a:lnTo>
                  <a:lnTo>
                    <a:pt x="2731" y="558"/>
                  </a:lnTo>
                  <a:lnTo>
                    <a:pt x="2732" y="549"/>
                  </a:lnTo>
                  <a:lnTo>
                    <a:pt x="2732" y="529"/>
                  </a:lnTo>
                  <a:lnTo>
                    <a:pt x="2732" y="510"/>
                  </a:lnTo>
                  <a:close/>
                  <a:moveTo>
                    <a:pt x="2820" y="767"/>
                  </a:moveTo>
                  <a:lnTo>
                    <a:pt x="2737" y="767"/>
                  </a:lnTo>
                  <a:lnTo>
                    <a:pt x="2734" y="692"/>
                  </a:lnTo>
                  <a:lnTo>
                    <a:pt x="2730" y="698"/>
                  </a:lnTo>
                  <a:lnTo>
                    <a:pt x="2727" y="703"/>
                  </a:lnTo>
                  <a:lnTo>
                    <a:pt x="2722" y="709"/>
                  </a:lnTo>
                  <a:lnTo>
                    <a:pt x="2716" y="716"/>
                  </a:lnTo>
                  <a:lnTo>
                    <a:pt x="2707" y="724"/>
                  </a:lnTo>
                  <a:lnTo>
                    <a:pt x="2699" y="731"/>
                  </a:lnTo>
                  <a:lnTo>
                    <a:pt x="2689" y="739"/>
                  </a:lnTo>
                  <a:lnTo>
                    <a:pt x="2678" y="747"/>
                  </a:lnTo>
                  <a:lnTo>
                    <a:pt x="2670" y="750"/>
                  </a:lnTo>
                  <a:lnTo>
                    <a:pt x="2664" y="754"/>
                  </a:lnTo>
                  <a:lnTo>
                    <a:pt x="2649" y="762"/>
                  </a:lnTo>
                  <a:lnTo>
                    <a:pt x="2641" y="765"/>
                  </a:lnTo>
                  <a:lnTo>
                    <a:pt x="2633" y="768"/>
                  </a:lnTo>
                  <a:lnTo>
                    <a:pt x="2614" y="773"/>
                  </a:lnTo>
                  <a:lnTo>
                    <a:pt x="2595" y="777"/>
                  </a:lnTo>
                  <a:lnTo>
                    <a:pt x="2584" y="778"/>
                  </a:lnTo>
                  <a:lnTo>
                    <a:pt x="2573" y="779"/>
                  </a:lnTo>
                  <a:lnTo>
                    <a:pt x="2562" y="780"/>
                  </a:lnTo>
                  <a:lnTo>
                    <a:pt x="2549" y="780"/>
                  </a:lnTo>
                  <a:lnTo>
                    <a:pt x="2530" y="780"/>
                  </a:lnTo>
                  <a:lnTo>
                    <a:pt x="2512" y="778"/>
                  </a:lnTo>
                  <a:lnTo>
                    <a:pt x="2507" y="777"/>
                  </a:lnTo>
                  <a:lnTo>
                    <a:pt x="2503" y="776"/>
                  </a:lnTo>
                  <a:lnTo>
                    <a:pt x="2494" y="775"/>
                  </a:lnTo>
                  <a:lnTo>
                    <a:pt x="2477" y="770"/>
                  </a:lnTo>
                  <a:lnTo>
                    <a:pt x="2460" y="765"/>
                  </a:lnTo>
                  <a:lnTo>
                    <a:pt x="2452" y="761"/>
                  </a:lnTo>
                  <a:lnTo>
                    <a:pt x="2445" y="757"/>
                  </a:lnTo>
                  <a:lnTo>
                    <a:pt x="2438" y="753"/>
                  </a:lnTo>
                  <a:lnTo>
                    <a:pt x="2430" y="749"/>
                  </a:lnTo>
                  <a:lnTo>
                    <a:pt x="2416" y="739"/>
                  </a:lnTo>
                  <a:lnTo>
                    <a:pt x="2410" y="734"/>
                  </a:lnTo>
                  <a:lnTo>
                    <a:pt x="2404" y="728"/>
                  </a:lnTo>
                  <a:lnTo>
                    <a:pt x="2399" y="722"/>
                  </a:lnTo>
                  <a:lnTo>
                    <a:pt x="2392" y="715"/>
                  </a:lnTo>
                  <a:lnTo>
                    <a:pt x="2387" y="708"/>
                  </a:lnTo>
                  <a:lnTo>
                    <a:pt x="2383" y="701"/>
                  </a:lnTo>
                  <a:lnTo>
                    <a:pt x="2379" y="694"/>
                  </a:lnTo>
                  <a:lnTo>
                    <a:pt x="2375" y="686"/>
                  </a:lnTo>
                  <a:lnTo>
                    <a:pt x="2372" y="677"/>
                  </a:lnTo>
                  <a:lnTo>
                    <a:pt x="2369" y="669"/>
                  </a:lnTo>
                  <a:lnTo>
                    <a:pt x="2366" y="660"/>
                  </a:lnTo>
                  <a:lnTo>
                    <a:pt x="2364" y="651"/>
                  </a:lnTo>
                  <a:lnTo>
                    <a:pt x="2362" y="641"/>
                  </a:lnTo>
                  <a:lnTo>
                    <a:pt x="2361" y="631"/>
                  </a:lnTo>
                  <a:lnTo>
                    <a:pt x="2360" y="621"/>
                  </a:lnTo>
                  <a:lnTo>
                    <a:pt x="2360" y="610"/>
                  </a:lnTo>
                  <a:lnTo>
                    <a:pt x="2360" y="599"/>
                  </a:lnTo>
                  <a:lnTo>
                    <a:pt x="2361" y="590"/>
                  </a:lnTo>
                  <a:lnTo>
                    <a:pt x="2362" y="581"/>
                  </a:lnTo>
                  <a:lnTo>
                    <a:pt x="2363" y="573"/>
                  </a:lnTo>
                  <a:lnTo>
                    <a:pt x="2365" y="564"/>
                  </a:lnTo>
                  <a:lnTo>
                    <a:pt x="2367" y="556"/>
                  </a:lnTo>
                  <a:lnTo>
                    <a:pt x="2370" y="549"/>
                  </a:lnTo>
                  <a:lnTo>
                    <a:pt x="2372" y="542"/>
                  </a:lnTo>
                  <a:lnTo>
                    <a:pt x="2379" y="528"/>
                  </a:lnTo>
                  <a:lnTo>
                    <a:pt x="2386" y="516"/>
                  </a:lnTo>
                  <a:lnTo>
                    <a:pt x="2390" y="511"/>
                  </a:lnTo>
                  <a:lnTo>
                    <a:pt x="2394" y="505"/>
                  </a:lnTo>
                  <a:lnTo>
                    <a:pt x="2404" y="496"/>
                  </a:lnTo>
                  <a:lnTo>
                    <a:pt x="2410" y="489"/>
                  </a:lnTo>
                  <a:lnTo>
                    <a:pt x="2416" y="484"/>
                  </a:lnTo>
                  <a:lnTo>
                    <a:pt x="2423" y="479"/>
                  </a:lnTo>
                  <a:lnTo>
                    <a:pt x="2430" y="474"/>
                  </a:lnTo>
                  <a:lnTo>
                    <a:pt x="2436" y="470"/>
                  </a:lnTo>
                  <a:lnTo>
                    <a:pt x="2444" y="466"/>
                  </a:lnTo>
                  <a:lnTo>
                    <a:pt x="2452" y="462"/>
                  </a:lnTo>
                  <a:lnTo>
                    <a:pt x="2459" y="459"/>
                  </a:lnTo>
                  <a:lnTo>
                    <a:pt x="2466" y="455"/>
                  </a:lnTo>
                  <a:lnTo>
                    <a:pt x="2474" y="452"/>
                  </a:lnTo>
                  <a:lnTo>
                    <a:pt x="2490" y="447"/>
                  </a:lnTo>
                  <a:lnTo>
                    <a:pt x="2505" y="443"/>
                  </a:lnTo>
                  <a:lnTo>
                    <a:pt x="2521" y="440"/>
                  </a:lnTo>
                  <a:lnTo>
                    <a:pt x="2535" y="438"/>
                  </a:lnTo>
                  <a:lnTo>
                    <a:pt x="2550" y="436"/>
                  </a:lnTo>
                  <a:lnTo>
                    <a:pt x="2578" y="435"/>
                  </a:lnTo>
                  <a:lnTo>
                    <a:pt x="2602" y="434"/>
                  </a:lnTo>
                  <a:lnTo>
                    <a:pt x="2621" y="434"/>
                  </a:lnTo>
                  <a:lnTo>
                    <a:pt x="2732" y="434"/>
                  </a:lnTo>
                  <a:lnTo>
                    <a:pt x="2732" y="414"/>
                  </a:lnTo>
                  <a:lnTo>
                    <a:pt x="2731" y="397"/>
                  </a:lnTo>
                  <a:lnTo>
                    <a:pt x="2729" y="383"/>
                  </a:lnTo>
                  <a:lnTo>
                    <a:pt x="2727" y="376"/>
                  </a:lnTo>
                  <a:lnTo>
                    <a:pt x="2726" y="370"/>
                  </a:lnTo>
                  <a:lnTo>
                    <a:pt x="2724" y="364"/>
                  </a:lnTo>
                  <a:lnTo>
                    <a:pt x="2721" y="359"/>
                  </a:lnTo>
                  <a:lnTo>
                    <a:pt x="2719" y="354"/>
                  </a:lnTo>
                  <a:lnTo>
                    <a:pt x="2716" y="349"/>
                  </a:lnTo>
                  <a:lnTo>
                    <a:pt x="2713" y="344"/>
                  </a:lnTo>
                  <a:lnTo>
                    <a:pt x="2708" y="338"/>
                  </a:lnTo>
                  <a:lnTo>
                    <a:pt x="2704" y="334"/>
                  </a:lnTo>
                  <a:lnTo>
                    <a:pt x="2699" y="329"/>
                  </a:lnTo>
                  <a:lnTo>
                    <a:pt x="2695" y="325"/>
                  </a:lnTo>
                  <a:lnTo>
                    <a:pt x="2691" y="322"/>
                  </a:lnTo>
                  <a:lnTo>
                    <a:pt x="2681" y="316"/>
                  </a:lnTo>
                  <a:lnTo>
                    <a:pt x="2669" y="310"/>
                  </a:lnTo>
                  <a:lnTo>
                    <a:pt x="2663" y="308"/>
                  </a:lnTo>
                  <a:lnTo>
                    <a:pt x="2656" y="306"/>
                  </a:lnTo>
                  <a:lnTo>
                    <a:pt x="2643" y="301"/>
                  </a:lnTo>
                  <a:lnTo>
                    <a:pt x="2627" y="298"/>
                  </a:lnTo>
                  <a:lnTo>
                    <a:pt x="2611" y="297"/>
                  </a:lnTo>
                  <a:lnTo>
                    <a:pt x="2594" y="296"/>
                  </a:lnTo>
                  <a:lnTo>
                    <a:pt x="2584" y="296"/>
                  </a:lnTo>
                  <a:lnTo>
                    <a:pt x="2576" y="297"/>
                  </a:lnTo>
                  <a:lnTo>
                    <a:pt x="2568" y="298"/>
                  </a:lnTo>
                  <a:lnTo>
                    <a:pt x="2560" y="299"/>
                  </a:lnTo>
                  <a:lnTo>
                    <a:pt x="2552" y="300"/>
                  </a:lnTo>
                  <a:lnTo>
                    <a:pt x="2544" y="302"/>
                  </a:lnTo>
                  <a:lnTo>
                    <a:pt x="2531" y="307"/>
                  </a:lnTo>
                  <a:lnTo>
                    <a:pt x="2518" y="311"/>
                  </a:lnTo>
                  <a:lnTo>
                    <a:pt x="2505" y="317"/>
                  </a:lnTo>
                  <a:lnTo>
                    <a:pt x="2494" y="323"/>
                  </a:lnTo>
                  <a:lnTo>
                    <a:pt x="2484" y="329"/>
                  </a:lnTo>
                  <a:lnTo>
                    <a:pt x="2474" y="335"/>
                  </a:lnTo>
                  <a:lnTo>
                    <a:pt x="2466" y="342"/>
                  </a:lnTo>
                  <a:lnTo>
                    <a:pt x="2459" y="349"/>
                  </a:lnTo>
                  <a:lnTo>
                    <a:pt x="2452" y="355"/>
                  </a:lnTo>
                  <a:lnTo>
                    <a:pt x="2442" y="365"/>
                  </a:lnTo>
                  <a:lnTo>
                    <a:pt x="2434" y="373"/>
                  </a:lnTo>
                  <a:lnTo>
                    <a:pt x="2375" y="324"/>
                  </a:lnTo>
                  <a:lnTo>
                    <a:pt x="2382" y="315"/>
                  </a:lnTo>
                  <a:lnTo>
                    <a:pt x="2388" y="309"/>
                  </a:lnTo>
                  <a:lnTo>
                    <a:pt x="2394" y="300"/>
                  </a:lnTo>
                  <a:lnTo>
                    <a:pt x="2403" y="292"/>
                  </a:lnTo>
                  <a:lnTo>
                    <a:pt x="2413" y="284"/>
                  </a:lnTo>
                  <a:lnTo>
                    <a:pt x="2424" y="275"/>
                  </a:lnTo>
                  <a:lnTo>
                    <a:pt x="2436" y="265"/>
                  </a:lnTo>
                  <a:lnTo>
                    <a:pt x="2451" y="256"/>
                  </a:lnTo>
                  <a:lnTo>
                    <a:pt x="2466" y="247"/>
                  </a:lnTo>
                  <a:lnTo>
                    <a:pt x="2485" y="239"/>
                  </a:lnTo>
                  <a:lnTo>
                    <a:pt x="2504" y="232"/>
                  </a:lnTo>
                  <a:lnTo>
                    <a:pt x="2514" y="228"/>
                  </a:lnTo>
                  <a:lnTo>
                    <a:pt x="2525" y="225"/>
                  </a:lnTo>
                  <a:lnTo>
                    <a:pt x="2536" y="223"/>
                  </a:lnTo>
                  <a:lnTo>
                    <a:pt x="2548" y="221"/>
                  </a:lnTo>
                  <a:lnTo>
                    <a:pt x="2561" y="219"/>
                  </a:lnTo>
                  <a:lnTo>
                    <a:pt x="2573" y="218"/>
                  </a:lnTo>
                  <a:lnTo>
                    <a:pt x="2586" y="217"/>
                  </a:lnTo>
                  <a:lnTo>
                    <a:pt x="2600" y="217"/>
                  </a:lnTo>
                  <a:lnTo>
                    <a:pt x="2614" y="217"/>
                  </a:lnTo>
                  <a:lnTo>
                    <a:pt x="2627" y="218"/>
                  </a:lnTo>
                  <a:lnTo>
                    <a:pt x="2641" y="219"/>
                  </a:lnTo>
                  <a:lnTo>
                    <a:pt x="2653" y="221"/>
                  </a:lnTo>
                  <a:lnTo>
                    <a:pt x="2665" y="223"/>
                  </a:lnTo>
                  <a:lnTo>
                    <a:pt x="2678" y="226"/>
                  </a:lnTo>
                  <a:lnTo>
                    <a:pt x="2688" y="230"/>
                  </a:lnTo>
                  <a:lnTo>
                    <a:pt x="2699" y="234"/>
                  </a:lnTo>
                  <a:lnTo>
                    <a:pt x="2709" y="237"/>
                  </a:lnTo>
                  <a:lnTo>
                    <a:pt x="2719" y="242"/>
                  </a:lnTo>
                  <a:lnTo>
                    <a:pt x="2728" y="247"/>
                  </a:lnTo>
                  <a:lnTo>
                    <a:pt x="2736" y="252"/>
                  </a:lnTo>
                  <a:lnTo>
                    <a:pt x="2745" y="257"/>
                  </a:lnTo>
                  <a:lnTo>
                    <a:pt x="2753" y="263"/>
                  </a:lnTo>
                  <a:lnTo>
                    <a:pt x="2760" y="270"/>
                  </a:lnTo>
                  <a:lnTo>
                    <a:pt x="2767" y="276"/>
                  </a:lnTo>
                  <a:lnTo>
                    <a:pt x="2776" y="286"/>
                  </a:lnTo>
                  <a:lnTo>
                    <a:pt x="2784" y="296"/>
                  </a:lnTo>
                  <a:lnTo>
                    <a:pt x="2791" y="307"/>
                  </a:lnTo>
                  <a:lnTo>
                    <a:pt x="2797" y="317"/>
                  </a:lnTo>
                  <a:lnTo>
                    <a:pt x="2802" y="328"/>
                  </a:lnTo>
                  <a:lnTo>
                    <a:pt x="2806" y="339"/>
                  </a:lnTo>
                  <a:lnTo>
                    <a:pt x="2810" y="351"/>
                  </a:lnTo>
                  <a:lnTo>
                    <a:pt x="2813" y="363"/>
                  </a:lnTo>
                  <a:lnTo>
                    <a:pt x="2815" y="375"/>
                  </a:lnTo>
                  <a:lnTo>
                    <a:pt x="2817" y="389"/>
                  </a:lnTo>
                  <a:lnTo>
                    <a:pt x="2818" y="402"/>
                  </a:lnTo>
                  <a:lnTo>
                    <a:pt x="2819" y="415"/>
                  </a:lnTo>
                  <a:lnTo>
                    <a:pt x="2820" y="445"/>
                  </a:lnTo>
                  <a:lnTo>
                    <a:pt x="2820" y="476"/>
                  </a:lnTo>
                  <a:lnTo>
                    <a:pt x="2820" y="767"/>
                  </a:lnTo>
                  <a:close/>
                  <a:moveTo>
                    <a:pt x="2265" y="623"/>
                  </a:moveTo>
                  <a:lnTo>
                    <a:pt x="2264" y="631"/>
                  </a:lnTo>
                  <a:lnTo>
                    <a:pt x="2264" y="638"/>
                  </a:lnTo>
                  <a:lnTo>
                    <a:pt x="2263" y="646"/>
                  </a:lnTo>
                  <a:lnTo>
                    <a:pt x="2261" y="654"/>
                  </a:lnTo>
                  <a:lnTo>
                    <a:pt x="2257" y="668"/>
                  </a:lnTo>
                  <a:lnTo>
                    <a:pt x="2254" y="675"/>
                  </a:lnTo>
                  <a:lnTo>
                    <a:pt x="2250" y="682"/>
                  </a:lnTo>
                  <a:lnTo>
                    <a:pt x="2247" y="690"/>
                  </a:lnTo>
                  <a:lnTo>
                    <a:pt x="2243" y="696"/>
                  </a:lnTo>
                  <a:lnTo>
                    <a:pt x="2237" y="703"/>
                  </a:lnTo>
                  <a:lnTo>
                    <a:pt x="2232" y="709"/>
                  </a:lnTo>
                  <a:lnTo>
                    <a:pt x="2226" y="715"/>
                  </a:lnTo>
                  <a:lnTo>
                    <a:pt x="2220" y="722"/>
                  </a:lnTo>
                  <a:lnTo>
                    <a:pt x="2214" y="728"/>
                  </a:lnTo>
                  <a:lnTo>
                    <a:pt x="2207" y="734"/>
                  </a:lnTo>
                  <a:lnTo>
                    <a:pt x="2191" y="744"/>
                  </a:lnTo>
                  <a:lnTo>
                    <a:pt x="2183" y="749"/>
                  </a:lnTo>
                  <a:lnTo>
                    <a:pt x="2174" y="753"/>
                  </a:lnTo>
                  <a:lnTo>
                    <a:pt x="2165" y="757"/>
                  </a:lnTo>
                  <a:lnTo>
                    <a:pt x="2154" y="762"/>
                  </a:lnTo>
                  <a:lnTo>
                    <a:pt x="2134" y="769"/>
                  </a:lnTo>
                  <a:lnTo>
                    <a:pt x="2122" y="772"/>
                  </a:lnTo>
                  <a:lnTo>
                    <a:pt x="2111" y="775"/>
                  </a:lnTo>
                  <a:lnTo>
                    <a:pt x="2099" y="777"/>
                  </a:lnTo>
                  <a:lnTo>
                    <a:pt x="2085" y="779"/>
                  </a:lnTo>
                  <a:lnTo>
                    <a:pt x="2073" y="780"/>
                  </a:lnTo>
                  <a:lnTo>
                    <a:pt x="2060" y="782"/>
                  </a:lnTo>
                  <a:lnTo>
                    <a:pt x="2045" y="782"/>
                  </a:lnTo>
                  <a:lnTo>
                    <a:pt x="2031" y="782"/>
                  </a:lnTo>
                  <a:lnTo>
                    <a:pt x="2017" y="782"/>
                  </a:lnTo>
                  <a:lnTo>
                    <a:pt x="2002" y="781"/>
                  </a:lnTo>
                  <a:lnTo>
                    <a:pt x="1989" y="780"/>
                  </a:lnTo>
                  <a:lnTo>
                    <a:pt x="1977" y="779"/>
                  </a:lnTo>
                  <a:lnTo>
                    <a:pt x="1952" y="775"/>
                  </a:lnTo>
                  <a:lnTo>
                    <a:pt x="1941" y="772"/>
                  </a:lnTo>
                  <a:lnTo>
                    <a:pt x="1931" y="769"/>
                  </a:lnTo>
                  <a:lnTo>
                    <a:pt x="1910" y="763"/>
                  </a:lnTo>
                  <a:lnTo>
                    <a:pt x="1901" y="759"/>
                  </a:lnTo>
                  <a:lnTo>
                    <a:pt x="1893" y="755"/>
                  </a:lnTo>
                  <a:lnTo>
                    <a:pt x="1876" y="747"/>
                  </a:lnTo>
                  <a:lnTo>
                    <a:pt x="1862" y="739"/>
                  </a:lnTo>
                  <a:lnTo>
                    <a:pt x="1849" y="730"/>
                  </a:lnTo>
                  <a:lnTo>
                    <a:pt x="1838" y="722"/>
                  </a:lnTo>
                  <a:lnTo>
                    <a:pt x="1829" y="713"/>
                  </a:lnTo>
                  <a:lnTo>
                    <a:pt x="1822" y="706"/>
                  </a:lnTo>
                  <a:lnTo>
                    <a:pt x="1810" y="694"/>
                  </a:lnTo>
                  <a:lnTo>
                    <a:pt x="1805" y="687"/>
                  </a:lnTo>
                  <a:lnTo>
                    <a:pt x="1861" y="633"/>
                  </a:lnTo>
                  <a:lnTo>
                    <a:pt x="1867" y="640"/>
                  </a:lnTo>
                  <a:lnTo>
                    <a:pt x="1877" y="650"/>
                  </a:lnTo>
                  <a:lnTo>
                    <a:pt x="1892" y="662"/>
                  </a:lnTo>
                  <a:lnTo>
                    <a:pt x="1900" y="668"/>
                  </a:lnTo>
                  <a:lnTo>
                    <a:pt x="1910" y="674"/>
                  </a:lnTo>
                  <a:lnTo>
                    <a:pt x="1920" y="680"/>
                  </a:lnTo>
                  <a:lnTo>
                    <a:pt x="1933" y="687"/>
                  </a:lnTo>
                  <a:lnTo>
                    <a:pt x="1946" y="693"/>
                  </a:lnTo>
                  <a:lnTo>
                    <a:pt x="1961" y="697"/>
                  </a:lnTo>
                  <a:lnTo>
                    <a:pt x="1978" y="701"/>
                  </a:lnTo>
                  <a:lnTo>
                    <a:pt x="1986" y="703"/>
                  </a:lnTo>
                  <a:lnTo>
                    <a:pt x="1995" y="704"/>
                  </a:lnTo>
                  <a:lnTo>
                    <a:pt x="2014" y="706"/>
                  </a:lnTo>
                  <a:lnTo>
                    <a:pt x="2024" y="707"/>
                  </a:lnTo>
                  <a:lnTo>
                    <a:pt x="2034" y="707"/>
                  </a:lnTo>
                  <a:lnTo>
                    <a:pt x="2048" y="706"/>
                  </a:lnTo>
                  <a:lnTo>
                    <a:pt x="2061" y="706"/>
                  </a:lnTo>
                  <a:lnTo>
                    <a:pt x="2074" y="704"/>
                  </a:lnTo>
                  <a:lnTo>
                    <a:pt x="2087" y="702"/>
                  </a:lnTo>
                  <a:lnTo>
                    <a:pt x="2099" y="699"/>
                  </a:lnTo>
                  <a:lnTo>
                    <a:pt x="2110" y="696"/>
                  </a:lnTo>
                  <a:lnTo>
                    <a:pt x="2121" y="692"/>
                  </a:lnTo>
                  <a:lnTo>
                    <a:pt x="2132" y="687"/>
                  </a:lnTo>
                  <a:lnTo>
                    <a:pt x="2141" y="681"/>
                  </a:lnTo>
                  <a:lnTo>
                    <a:pt x="2149" y="675"/>
                  </a:lnTo>
                  <a:lnTo>
                    <a:pt x="2153" y="672"/>
                  </a:lnTo>
                  <a:lnTo>
                    <a:pt x="2156" y="668"/>
                  </a:lnTo>
                  <a:lnTo>
                    <a:pt x="2159" y="665"/>
                  </a:lnTo>
                  <a:lnTo>
                    <a:pt x="2162" y="661"/>
                  </a:lnTo>
                  <a:lnTo>
                    <a:pt x="2166" y="657"/>
                  </a:lnTo>
                  <a:lnTo>
                    <a:pt x="2168" y="653"/>
                  </a:lnTo>
                  <a:lnTo>
                    <a:pt x="2170" y="649"/>
                  </a:lnTo>
                  <a:lnTo>
                    <a:pt x="2172" y="643"/>
                  </a:lnTo>
                  <a:lnTo>
                    <a:pt x="2173" y="638"/>
                  </a:lnTo>
                  <a:lnTo>
                    <a:pt x="2174" y="634"/>
                  </a:lnTo>
                  <a:lnTo>
                    <a:pt x="2174" y="628"/>
                  </a:lnTo>
                  <a:lnTo>
                    <a:pt x="2175" y="623"/>
                  </a:lnTo>
                  <a:lnTo>
                    <a:pt x="2174" y="617"/>
                  </a:lnTo>
                  <a:lnTo>
                    <a:pt x="2174" y="611"/>
                  </a:lnTo>
                  <a:lnTo>
                    <a:pt x="2172" y="604"/>
                  </a:lnTo>
                  <a:lnTo>
                    <a:pt x="2171" y="599"/>
                  </a:lnTo>
                  <a:lnTo>
                    <a:pt x="2168" y="594"/>
                  </a:lnTo>
                  <a:lnTo>
                    <a:pt x="2166" y="589"/>
                  </a:lnTo>
                  <a:lnTo>
                    <a:pt x="2162" y="585"/>
                  </a:lnTo>
                  <a:lnTo>
                    <a:pt x="2158" y="580"/>
                  </a:lnTo>
                  <a:lnTo>
                    <a:pt x="2155" y="577"/>
                  </a:lnTo>
                  <a:lnTo>
                    <a:pt x="2151" y="573"/>
                  </a:lnTo>
                  <a:lnTo>
                    <a:pt x="2141" y="565"/>
                  </a:lnTo>
                  <a:lnTo>
                    <a:pt x="2131" y="560"/>
                  </a:lnTo>
                  <a:lnTo>
                    <a:pt x="2118" y="555"/>
                  </a:lnTo>
                  <a:lnTo>
                    <a:pt x="2105" y="551"/>
                  </a:lnTo>
                  <a:lnTo>
                    <a:pt x="2091" y="547"/>
                  </a:lnTo>
                  <a:lnTo>
                    <a:pt x="2061" y="541"/>
                  </a:lnTo>
                  <a:lnTo>
                    <a:pt x="2028" y="535"/>
                  </a:lnTo>
                  <a:lnTo>
                    <a:pt x="1995" y="529"/>
                  </a:lnTo>
                  <a:lnTo>
                    <a:pt x="1978" y="526"/>
                  </a:lnTo>
                  <a:lnTo>
                    <a:pt x="1961" y="522"/>
                  </a:lnTo>
                  <a:lnTo>
                    <a:pt x="1945" y="518"/>
                  </a:lnTo>
                  <a:lnTo>
                    <a:pt x="1937" y="516"/>
                  </a:lnTo>
                  <a:lnTo>
                    <a:pt x="1928" y="514"/>
                  </a:lnTo>
                  <a:lnTo>
                    <a:pt x="1913" y="509"/>
                  </a:lnTo>
                  <a:lnTo>
                    <a:pt x="1899" y="503"/>
                  </a:lnTo>
                  <a:lnTo>
                    <a:pt x="1892" y="500"/>
                  </a:lnTo>
                  <a:lnTo>
                    <a:pt x="1884" y="496"/>
                  </a:lnTo>
                  <a:lnTo>
                    <a:pt x="1871" y="488"/>
                  </a:lnTo>
                  <a:lnTo>
                    <a:pt x="1865" y="483"/>
                  </a:lnTo>
                  <a:lnTo>
                    <a:pt x="1859" y="479"/>
                  </a:lnTo>
                  <a:lnTo>
                    <a:pt x="1854" y="474"/>
                  </a:lnTo>
                  <a:lnTo>
                    <a:pt x="1848" y="469"/>
                  </a:lnTo>
                  <a:lnTo>
                    <a:pt x="1843" y="463"/>
                  </a:lnTo>
                  <a:lnTo>
                    <a:pt x="1839" y="457"/>
                  </a:lnTo>
                  <a:lnTo>
                    <a:pt x="1834" y="450"/>
                  </a:lnTo>
                  <a:lnTo>
                    <a:pt x="1831" y="443"/>
                  </a:lnTo>
                  <a:lnTo>
                    <a:pt x="1827" y="436"/>
                  </a:lnTo>
                  <a:lnTo>
                    <a:pt x="1824" y="429"/>
                  </a:lnTo>
                  <a:lnTo>
                    <a:pt x="1822" y="421"/>
                  </a:lnTo>
                  <a:lnTo>
                    <a:pt x="1819" y="412"/>
                  </a:lnTo>
                  <a:lnTo>
                    <a:pt x="1818" y="403"/>
                  </a:lnTo>
                  <a:lnTo>
                    <a:pt x="1817" y="394"/>
                  </a:lnTo>
                  <a:lnTo>
                    <a:pt x="1816" y="384"/>
                  </a:lnTo>
                  <a:lnTo>
                    <a:pt x="1816" y="373"/>
                  </a:lnTo>
                  <a:lnTo>
                    <a:pt x="1816" y="366"/>
                  </a:lnTo>
                  <a:lnTo>
                    <a:pt x="1816" y="358"/>
                  </a:lnTo>
                  <a:lnTo>
                    <a:pt x="1818" y="351"/>
                  </a:lnTo>
                  <a:lnTo>
                    <a:pt x="1819" y="344"/>
                  </a:lnTo>
                  <a:lnTo>
                    <a:pt x="1824" y="329"/>
                  </a:lnTo>
                  <a:lnTo>
                    <a:pt x="1827" y="322"/>
                  </a:lnTo>
                  <a:lnTo>
                    <a:pt x="1830" y="315"/>
                  </a:lnTo>
                  <a:lnTo>
                    <a:pt x="1834" y="308"/>
                  </a:lnTo>
                  <a:lnTo>
                    <a:pt x="1838" y="301"/>
                  </a:lnTo>
                  <a:lnTo>
                    <a:pt x="1842" y="294"/>
                  </a:lnTo>
                  <a:lnTo>
                    <a:pt x="1847" y="288"/>
                  </a:lnTo>
                  <a:lnTo>
                    <a:pt x="1854" y="282"/>
                  </a:lnTo>
                  <a:lnTo>
                    <a:pt x="1859" y="276"/>
                  </a:lnTo>
                  <a:lnTo>
                    <a:pt x="1866" y="271"/>
                  </a:lnTo>
                  <a:lnTo>
                    <a:pt x="1872" y="264"/>
                  </a:lnTo>
                  <a:lnTo>
                    <a:pt x="1879" y="259"/>
                  </a:lnTo>
                  <a:lnTo>
                    <a:pt x="1886" y="254"/>
                  </a:lnTo>
                  <a:lnTo>
                    <a:pt x="1895" y="250"/>
                  </a:lnTo>
                  <a:lnTo>
                    <a:pt x="1903" y="245"/>
                  </a:lnTo>
                  <a:lnTo>
                    <a:pt x="1920" y="237"/>
                  </a:lnTo>
                  <a:lnTo>
                    <a:pt x="1931" y="234"/>
                  </a:lnTo>
                  <a:lnTo>
                    <a:pt x="1940" y="231"/>
                  </a:lnTo>
                  <a:lnTo>
                    <a:pt x="1950" y="227"/>
                  </a:lnTo>
                  <a:lnTo>
                    <a:pt x="1960" y="224"/>
                  </a:lnTo>
                  <a:lnTo>
                    <a:pt x="1972" y="222"/>
                  </a:lnTo>
                  <a:lnTo>
                    <a:pt x="1983" y="220"/>
                  </a:lnTo>
                  <a:lnTo>
                    <a:pt x="1994" y="219"/>
                  </a:lnTo>
                  <a:lnTo>
                    <a:pt x="2006" y="218"/>
                  </a:lnTo>
                  <a:lnTo>
                    <a:pt x="2019" y="217"/>
                  </a:lnTo>
                  <a:lnTo>
                    <a:pt x="2031" y="217"/>
                  </a:lnTo>
                  <a:lnTo>
                    <a:pt x="2045" y="217"/>
                  </a:lnTo>
                  <a:lnTo>
                    <a:pt x="2060" y="218"/>
                  </a:lnTo>
                  <a:lnTo>
                    <a:pt x="2073" y="219"/>
                  </a:lnTo>
                  <a:lnTo>
                    <a:pt x="2085" y="221"/>
                  </a:lnTo>
                  <a:lnTo>
                    <a:pt x="2098" y="222"/>
                  </a:lnTo>
                  <a:lnTo>
                    <a:pt x="2109" y="225"/>
                  </a:lnTo>
                  <a:lnTo>
                    <a:pt x="2120" y="227"/>
                  </a:lnTo>
                  <a:lnTo>
                    <a:pt x="2132" y="231"/>
                  </a:lnTo>
                  <a:lnTo>
                    <a:pt x="2151" y="237"/>
                  </a:lnTo>
                  <a:lnTo>
                    <a:pt x="2159" y="241"/>
                  </a:lnTo>
                  <a:lnTo>
                    <a:pt x="2169" y="244"/>
                  </a:lnTo>
                  <a:lnTo>
                    <a:pt x="2176" y="248"/>
                  </a:lnTo>
                  <a:lnTo>
                    <a:pt x="2184" y="252"/>
                  </a:lnTo>
                  <a:lnTo>
                    <a:pt x="2191" y="256"/>
                  </a:lnTo>
                  <a:lnTo>
                    <a:pt x="2197" y="260"/>
                  </a:lnTo>
                  <a:lnTo>
                    <a:pt x="2210" y="269"/>
                  </a:lnTo>
                  <a:lnTo>
                    <a:pt x="2220" y="277"/>
                  </a:lnTo>
                  <a:lnTo>
                    <a:pt x="2228" y="285"/>
                  </a:lnTo>
                  <a:lnTo>
                    <a:pt x="2235" y="292"/>
                  </a:lnTo>
                  <a:lnTo>
                    <a:pt x="2247" y="306"/>
                  </a:lnTo>
                  <a:lnTo>
                    <a:pt x="2252" y="314"/>
                  </a:lnTo>
                  <a:lnTo>
                    <a:pt x="2193" y="362"/>
                  </a:lnTo>
                  <a:lnTo>
                    <a:pt x="2187" y="355"/>
                  </a:lnTo>
                  <a:lnTo>
                    <a:pt x="2178" y="345"/>
                  </a:lnTo>
                  <a:lnTo>
                    <a:pt x="2165" y="333"/>
                  </a:lnTo>
                  <a:lnTo>
                    <a:pt x="2156" y="328"/>
                  </a:lnTo>
                  <a:lnTo>
                    <a:pt x="2147" y="322"/>
                  </a:lnTo>
                  <a:lnTo>
                    <a:pt x="2137" y="317"/>
                  </a:lnTo>
                  <a:lnTo>
                    <a:pt x="2126" y="311"/>
                  </a:lnTo>
                  <a:lnTo>
                    <a:pt x="2113" y="307"/>
                  </a:lnTo>
                  <a:lnTo>
                    <a:pt x="2100" y="301"/>
                  </a:lnTo>
                  <a:lnTo>
                    <a:pt x="2084" y="298"/>
                  </a:lnTo>
                  <a:lnTo>
                    <a:pt x="2068" y="295"/>
                  </a:lnTo>
                  <a:lnTo>
                    <a:pt x="2051" y="293"/>
                  </a:lnTo>
                  <a:lnTo>
                    <a:pt x="2040" y="293"/>
                  </a:lnTo>
                  <a:lnTo>
                    <a:pt x="2031" y="293"/>
                  </a:lnTo>
                  <a:lnTo>
                    <a:pt x="2019" y="293"/>
                  </a:lnTo>
                  <a:lnTo>
                    <a:pt x="2007" y="294"/>
                  </a:lnTo>
                  <a:lnTo>
                    <a:pt x="1996" y="295"/>
                  </a:lnTo>
                  <a:lnTo>
                    <a:pt x="1985" y="297"/>
                  </a:lnTo>
                  <a:lnTo>
                    <a:pt x="1974" y="300"/>
                  </a:lnTo>
                  <a:lnTo>
                    <a:pt x="1963" y="303"/>
                  </a:lnTo>
                  <a:lnTo>
                    <a:pt x="1953" y="308"/>
                  </a:lnTo>
                  <a:lnTo>
                    <a:pt x="1945" y="313"/>
                  </a:lnTo>
                  <a:lnTo>
                    <a:pt x="1936" y="318"/>
                  </a:lnTo>
                  <a:lnTo>
                    <a:pt x="1928" y="323"/>
                  </a:lnTo>
                  <a:lnTo>
                    <a:pt x="1922" y="330"/>
                  </a:lnTo>
                  <a:lnTo>
                    <a:pt x="1916" y="337"/>
                  </a:lnTo>
                  <a:lnTo>
                    <a:pt x="1912" y="345"/>
                  </a:lnTo>
                  <a:lnTo>
                    <a:pt x="1910" y="349"/>
                  </a:lnTo>
                  <a:lnTo>
                    <a:pt x="1908" y="353"/>
                  </a:lnTo>
                  <a:lnTo>
                    <a:pt x="1907" y="358"/>
                  </a:lnTo>
                  <a:lnTo>
                    <a:pt x="1906" y="362"/>
                  </a:lnTo>
                  <a:lnTo>
                    <a:pt x="1906" y="367"/>
                  </a:lnTo>
                  <a:lnTo>
                    <a:pt x="1906" y="372"/>
                  </a:lnTo>
                  <a:lnTo>
                    <a:pt x="1906" y="378"/>
                  </a:lnTo>
                  <a:lnTo>
                    <a:pt x="1907" y="385"/>
                  </a:lnTo>
                  <a:lnTo>
                    <a:pt x="1908" y="390"/>
                  </a:lnTo>
                  <a:lnTo>
                    <a:pt x="1910" y="396"/>
                  </a:lnTo>
                  <a:lnTo>
                    <a:pt x="1912" y="400"/>
                  </a:lnTo>
                  <a:lnTo>
                    <a:pt x="1914" y="405"/>
                  </a:lnTo>
                  <a:lnTo>
                    <a:pt x="1917" y="409"/>
                  </a:lnTo>
                  <a:lnTo>
                    <a:pt x="1921" y="413"/>
                  </a:lnTo>
                  <a:lnTo>
                    <a:pt x="1924" y="417"/>
                  </a:lnTo>
                  <a:lnTo>
                    <a:pt x="1929" y="421"/>
                  </a:lnTo>
                  <a:lnTo>
                    <a:pt x="1939" y="427"/>
                  </a:lnTo>
                  <a:lnTo>
                    <a:pt x="1944" y="430"/>
                  </a:lnTo>
                  <a:lnTo>
                    <a:pt x="1950" y="433"/>
                  </a:lnTo>
                  <a:lnTo>
                    <a:pt x="1955" y="435"/>
                  </a:lnTo>
                  <a:lnTo>
                    <a:pt x="1961" y="437"/>
                  </a:lnTo>
                  <a:lnTo>
                    <a:pt x="1975" y="441"/>
                  </a:lnTo>
                  <a:lnTo>
                    <a:pt x="1989" y="445"/>
                  </a:lnTo>
                  <a:lnTo>
                    <a:pt x="2003" y="448"/>
                  </a:lnTo>
                  <a:lnTo>
                    <a:pt x="2019" y="450"/>
                  </a:lnTo>
                  <a:lnTo>
                    <a:pt x="2052" y="455"/>
                  </a:lnTo>
                  <a:lnTo>
                    <a:pt x="2085" y="462"/>
                  </a:lnTo>
                  <a:lnTo>
                    <a:pt x="2102" y="465"/>
                  </a:lnTo>
                  <a:lnTo>
                    <a:pt x="2118" y="468"/>
                  </a:lnTo>
                  <a:lnTo>
                    <a:pt x="2135" y="472"/>
                  </a:lnTo>
                  <a:lnTo>
                    <a:pt x="2151" y="476"/>
                  </a:lnTo>
                  <a:lnTo>
                    <a:pt x="2158" y="479"/>
                  </a:lnTo>
                  <a:lnTo>
                    <a:pt x="2167" y="482"/>
                  </a:lnTo>
                  <a:lnTo>
                    <a:pt x="2181" y="488"/>
                  </a:lnTo>
                  <a:lnTo>
                    <a:pt x="2195" y="496"/>
                  </a:lnTo>
                  <a:lnTo>
                    <a:pt x="2209" y="504"/>
                  </a:lnTo>
                  <a:lnTo>
                    <a:pt x="2221" y="513"/>
                  </a:lnTo>
                  <a:lnTo>
                    <a:pt x="2226" y="518"/>
                  </a:lnTo>
                  <a:lnTo>
                    <a:pt x="2231" y="524"/>
                  </a:lnTo>
                  <a:lnTo>
                    <a:pt x="2236" y="529"/>
                  </a:lnTo>
                  <a:lnTo>
                    <a:pt x="2241" y="537"/>
                  </a:lnTo>
                  <a:lnTo>
                    <a:pt x="2246" y="543"/>
                  </a:lnTo>
                  <a:lnTo>
                    <a:pt x="2250" y="550"/>
                  </a:lnTo>
                  <a:lnTo>
                    <a:pt x="2253" y="557"/>
                  </a:lnTo>
                  <a:lnTo>
                    <a:pt x="2256" y="565"/>
                  </a:lnTo>
                  <a:lnTo>
                    <a:pt x="2258" y="574"/>
                  </a:lnTo>
                  <a:lnTo>
                    <a:pt x="2261" y="583"/>
                  </a:lnTo>
                  <a:lnTo>
                    <a:pt x="2262" y="592"/>
                  </a:lnTo>
                  <a:lnTo>
                    <a:pt x="2264" y="602"/>
                  </a:lnTo>
                  <a:lnTo>
                    <a:pt x="2264" y="613"/>
                  </a:lnTo>
                  <a:lnTo>
                    <a:pt x="2265" y="623"/>
                  </a:lnTo>
                  <a:close/>
                  <a:moveTo>
                    <a:pt x="1613" y="510"/>
                  </a:moveTo>
                  <a:lnTo>
                    <a:pt x="1509" y="510"/>
                  </a:lnTo>
                  <a:lnTo>
                    <a:pt x="1481" y="511"/>
                  </a:lnTo>
                  <a:lnTo>
                    <a:pt x="1466" y="511"/>
                  </a:lnTo>
                  <a:lnTo>
                    <a:pt x="1451" y="512"/>
                  </a:lnTo>
                  <a:lnTo>
                    <a:pt x="1436" y="514"/>
                  </a:lnTo>
                  <a:lnTo>
                    <a:pt x="1421" y="516"/>
                  </a:lnTo>
                  <a:lnTo>
                    <a:pt x="1407" y="520"/>
                  </a:lnTo>
                  <a:lnTo>
                    <a:pt x="1394" y="524"/>
                  </a:lnTo>
                  <a:lnTo>
                    <a:pt x="1388" y="527"/>
                  </a:lnTo>
                  <a:lnTo>
                    <a:pt x="1381" y="529"/>
                  </a:lnTo>
                  <a:lnTo>
                    <a:pt x="1369" y="537"/>
                  </a:lnTo>
                  <a:lnTo>
                    <a:pt x="1364" y="541"/>
                  </a:lnTo>
                  <a:lnTo>
                    <a:pt x="1359" y="545"/>
                  </a:lnTo>
                  <a:lnTo>
                    <a:pt x="1355" y="549"/>
                  </a:lnTo>
                  <a:lnTo>
                    <a:pt x="1351" y="554"/>
                  </a:lnTo>
                  <a:lnTo>
                    <a:pt x="1347" y="560"/>
                  </a:lnTo>
                  <a:lnTo>
                    <a:pt x="1342" y="565"/>
                  </a:lnTo>
                  <a:lnTo>
                    <a:pt x="1340" y="572"/>
                  </a:lnTo>
                  <a:lnTo>
                    <a:pt x="1337" y="579"/>
                  </a:lnTo>
                  <a:lnTo>
                    <a:pt x="1335" y="586"/>
                  </a:lnTo>
                  <a:lnTo>
                    <a:pt x="1334" y="594"/>
                  </a:lnTo>
                  <a:lnTo>
                    <a:pt x="1333" y="598"/>
                  </a:lnTo>
                  <a:lnTo>
                    <a:pt x="1333" y="602"/>
                  </a:lnTo>
                  <a:lnTo>
                    <a:pt x="1333" y="611"/>
                  </a:lnTo>
                  <a:lnTo>
                    <a:pt x="1333" y="622"/>
                  </a:lnTo>
                  <a:lnTo>
                    <a:pt x="1335" y="633"/>
                  </a:lnTo>
                  <a:lnTo>
                    <a:pt x="1338" y="642"/>
                  </a:lnTo>
                  <a:lnTo>
                    <a:pt x="1339" y="648"/>
                  </a:lnTo>
                  <a:lnTo>
                    <a:pt x="1341" y="652"/>
                  </a:lnTo>
                  <a:lnTo>
                    <a:pt x="1347" y="660"/>
                  </a:lnTo>
                  <a:lnTo>
                    <a:pt x="1350" y="664"/>
                  </a:lnTo>
                  <a:lnTo>
                    <a:pt x="1353" y="667"/>
                  </a:lnTo>
                  <a:lnTo>
                    <a:pt x="1359" y="674"/>
                  </a:lnTo>
                  <a:lnTo>
                    <a:pt x="1366" y="679"/>
                  </a:lnTo>
                  <a:lnTo>
                    <a:pt x="1373" y="685"/>
                  </a:lnTo>
                  <a:lnTo>
                    <a:pt x="1382" y="689"/>
                  </a:lnTo>
                  <a:lnTo>
                    <a:pt x="1391" y="693"/>
                  </a:lnTo>
                  <a:lnTo>
                    <a:pt x="1401" y="695"/>
                  </a:lnTo>
                  <a:lnTo>
                    <a:pt x="1410" y="697"/>
                  </a:lnTo>
                  <a:lnTo>
                    <a:pt x="1420" y="699"/>
                  </a:lnTo>
                  <a:lnTo>
                    <a:pt x="1431" y="700"/>
                  </a:lnTo>
                  <a:lnTo>
                    <a:pt x="1441" y="700"/>
                  </a:lnTo>
                  <a:lnTo>
                    <a:pt x="1452" y="700"/>
                  </a:lnTo>
                  <a:lnTo>
                    <a:pt x="1464" y="699"/>
                  </a:lnTo>
                  <a:lnTo>
                    <a:pt x="1474" y="698"/>
                  </a:lnTo>
                  <a:lnTo>
                    <a:pt x="1484" y="696"/>
                  </a:lnTo>
                  <a:lnTo>
                    <a:pt x="1493" y="694"/>
                  </a:lnTo>
                  <a:lnTo>
                    <a:pt x="1503" y="692"/>
                  </a:lnTo>
                  <a:lnTo>
                    <a:pt x="1519" y="686"/>
                  </a:lnTo>
                  <a:lnTo>
                    <a:pt x="1534" y="678"/>
                  </a:lnTo>
                  <a:lnTo>
                    <a:pt x="1542" y="674"/>
                  </a:lnTo>
                  <a:lnTo>
                    <a:pt x="1548" y="670"/>
                  </a:lnTo>
                  <a:lnTo>
                    <a:pt x="1554" y="666"/>
                  </a:lnTo>
                  <a:lnTo>
                    <a:pt x="1560" y="662"/>
                  </a:lnTo>
                  <a:lnTo>
                    <a:pt x="1570" y="653"/>
                  </a:lnTo>
                  <a:lnTo>
                    <a:pt x="1577" y="644"/>
                  </a:lnTo>
                  <a:lnTo>
                    <a:pt x="1585" y="637"/>
                  </a:lnTo>
                  <a:lnTo>
                    <a:pt x="1590" y="629"/>
                  </a:lnTo>
                  <a:lnTo>
                    <a:pt x="1595" y="621"/>
                  </a:lnTo>
                  <a:lnTo>
                    <a:pt x="1599" y="613"/>
                  </a:lnTo>
                  <a:lnTo>
                    <a:pt x="1602" y="603"/>
                  </a:lnTo>
                  <a:lnTo>
                    <a:pt x="1605" y="595"/>
                  </a:lnTo>
                  <a:lnTo>
                    <a:pt x="1607" y="586"/>
                  </a:lnTo>
                  <a:lnTo>
                    <a:pt x="1609" y="577"/>
                  </a:lnTo>
                  <a:lnTo>
                    <a:pt x="1610" y="567"/>
                  </a:lnTo>
                  <a:lnTo>
                    <a:pt x="1611" y="558"/>
                  </a:lnTo>
                  <a:lnTo>
                    <a:pt x="1612" y="549"/>
                  </a:lnTo>
                  <a:lnTo>
                    <a:pt x="1612" y="529"/>
                  </a:lnTo>
                  <a:lnTo>
                    <a:pt x="1613" y="510"/>
                  </a:lnTo>
                  <a:close/>
                  <a:moveTo>
                    <a:pt x="1701" y="767"/>
                  </a:moveTo>
                  <a:lnTo>
                    <a:pt x="1617" y="767"/>
                  </a:lnTo>
                  <a:lnTo>
                    <a:pt x="1615" y="692"/>
                  </a:lnTo>
                  <a:lnTo>
                    <a:pt x="1611" y="698"/>
                  </a:lnTo>
                  <a:lnTo>
                    <a:pt x="1607" y="703"/>
                  </a:lnTo>
                  <a:lnTo>
                    <a:pt x="1602" y="709"/>
                  </a:lnTo>
                  <a:lnTo>
                    <a:pt x="1596" y="716"/>
                  </a:lnTo>
                  <a:lnTo>
                    <a:pt x="1589" y="724"/>
                  </a:lnTo>
                  <a:lnTo>
                    <a:pt x="1580" y="731"/>
                  </a:lnTo>
                  <a:lnTo>
                    <a:pt x="1569" y="739"/>
                  </a:lnTo>
                  <a:lnTo>
                    <a:pt x="1558" y="747"/>
                  </a:lnTo>
                  <a:lnTo>
                    <a:pt x="1552" y="750"/>
                  </a:lnTo>
                  <a:lnTo>
                    <a:pt x="1545" y="754"/>
                  </a:lnTo>
                  <a:lnTo>
                    <a:pt x="1530" y="762"/>
                  </a:lnTo>
                  <a:lnTo>
                    <a:pt x="1522" y="765"/>
                  </a:lnTo>
                  <a:lnTo>
                    <a:pt x="1514" y="768"/>
                  </a:lnTo>
                  <a:lnTo>
                    <a:pt x="1495" y="773"/>
                  </a:lnTo>
                  <a:lnTo>
                    <a:pt x="1476" y="777"/>
                  </a:lnTo>
                  <a:lnTo>
                    <a:pt x="1465" y="778"/>
                  </a:lnTo>
                  <a:lnTo>
                    <a:pt x="1453" y="779"/>
                  </a:lnTo>
                  <a:lnTo>
                    <a:pt x="1442" y="780"/>
                  </a:lnTo>
                  <a:lnTo>
                    <a:pt x="1430" y="780"/>
                  </a:lnTo>
                  <a:lnTo>
                    <a:pt x="1411" y="780"/>
                  </a:lnTo>
                  <a:lnTo>
                    <a:pt x="1393" y="778"/>
                  </a:lnTo>
                  <a:lnTo>
                    <a:pt x="1389" y="777"/>
                  </a:lnTo>
                  <a:lnTo>
                    <a:pt x="1383" y="776"/>
                  </a:lnTo>
                  <a:lnTo>
                    <a:pt x="1374" y="775"/>
                  </a:lnTo>
                  <a:lnTo>
                    <a:pt x="1358" y="770"/>
                  </a:lnTo>
                  <a:lnTo>
                    <a:pt x="1341" y="765"/>
                  </a:lnTo>
                  <a:lnTo>
                    <a:pt x="1333" y="761"/>
                  </a:lnTo>
                  <a:lnTo>
                    <a:pt x="1325" y="757"/>
                  </a:lnTo>
                  <a:lnTo>
                    <a:pt x="1318" y="753"/>
                  </a:lnTo>
                  <a:lnTo>
                    <a:pt x="1311" y="749"/>
                  </a:lnTo>
                  <a:lnTo>
                    <a:pt x="1297" y="739"/>
                  </a:lnTo>
                  <a:lnTo>
                    <a:pt x="1291" y="734"/>
                  </a:lnTo>
                  <a:lnTo>
                    <a:pt x="1285" y="728"/>
                  </a:lnTo>
                  <a:lnTo>
                    <a:pt x="1279" y="722"/>
                  </a:lnTo>
                  <a:lnTo>
                    <a:pt x="1274" y="715"/>
                  </a:lnTo>
                  <a:lnTo>
                    <a:pt x="1269" y="708"/>
                  </a:lnTo>
                  <a:lnTo>
                    <a:pt x="1263" y="701"/>
                  </a:lnTo>
                  <a:lnTo>
                    <a:pt x="1259" y="694"/>
                  </a:lnTo>
                  <a:lnTo>
                    <a:pt x="1255" y="686"/>
                  </a:lnTo>
                  <a:lnTo>
                    <a:pt x="1252" y="677"/>
                  </a:lnTo>
                  <a:lnTo>
                    <a:pt x="1249" y="669"/>
                  </a:lnTo>
                  <a:lnTo>
                    <a:pt x="1246" y="660"/>
                  </a:lnTo>
                  <a:lnTo>
                    <a:pt x="1244" y="651"/>
                  </a:lnTo>
                  <a:lnTo>
                    <a:pt x="1243" y="641"/>
                  </a:lnTo>
                  <a:lnTo>
                    <a:pt x="1241" y="631"/>
                  </a:lnTo>
                  <a:lnTo>
                    <a:pt x="1241" y="621"/>
                  </a:lnTo>
                  <a:lnTo>
                    <a:pt x="1240" y="610"/>
                  </a:lnTo>
                  <a:lnTo>
                    <a:pt x="1241" y="599"/>
                  </a:lnTo>
                  <a:lnTo>
                    <a:pt x="1241" y="590"/>
                  </a:lnTo>
                  <a:lnTo>
                    <a:pt x="1242" y="581"/>
                  </a:lnTo>
                  <a:lnTo>
                    <a:pt x="1244" y="573"/>
                  </a:lnTo>
                  <a:lnTo>
                    <a:pt x="1246" y="564"/>
                  </a:lnTo>
                  <a:lnTo>
                    <a:pt x="1248" y="556"/>
                  </a:lnTo>
                  <a:lnTo>
                    <a:pt x="1250" y="549"/>
                  </a:lnTo>
                  <a:lnTo>
                    <a:pt x="1253" y="542"/>
                  </a:lnTo>
                  <a:lnTo>
                    <a:pt x="1259" y="528"/>
                  </a:lnTo>
                  <a:lnTo>
                    <a:pt x="1266" y="516"/>
                  </a:lnTo>
                  <a:lnTo>
                    <a:pt x="1271" y="511"/>
                  </a:lnTo>
                  <a:lnTo>
                    <a:pt x="1276" y="505"/>
                  </a:lnTo>
                  <a:lnTo>
                    <a:pt x="1284" y="496"/>
                  </a:lnTo>
                  <a:lnTo>
                    <a:pt x="1290" y="489"/>
                  </a:lnTo>
                  <a:lnTo>
                    <a:pt x="1297" y="484"/>
                  </a:lnTo>
                  <a:lnTo>
                    <a:pt x="1303" y="479"/>
                  </a:lnTo>
                  <a:lnTo>
                    <a:pt x="1311" y="474"/>
                  </a:lnTo>
                  <a:lnTo>
                    <a:pt x="1318" y="470"/>
                  </a:lnTo>
                  <a:lnTo>
                    <a:pt x="1325" y="466"/>
                  </a:lnTo>
                  <a:lnTo>
                    <a:pt x="1332" y="462"/>
                  </a:lnTo>
                  <a:lnTo>
                    <a:pt x="1339" y="459"/>
                  </a:lnTo>
                  <a:lnTo>
                    <a:pt x="1348" y="455"/>
                  </a:lnTo>
                  <a:lnTo>
                    <a:pt x="1355" y="452"/>
                  </a:lnTo>
                  <a:lnTo>
                    <a:pt x="1370" y="447"/>
                  </a:lnTo>
                  <a:lnTo>
                    <a:pt x="1386" y="443"/>
                  </a:lnTo>
                  <a:lnTo>
                    <a:pt x="1401" y="440"/>
                  </a:lnTo>
                  <a:lnTo>
                    <a:pt x="1416" y="438"/>
                  </a:lnTo>
                  <a:lnTo>
                    <a:pt x="1431" y="436"/>
                  </a:lnTo>
                  <a:lnTo>
                    <a:pt x="1458" y="435"/>
                  </a:lnTo>
                  <a:lnTo>
                    <a:pt x="1483" y="434"/>
                  </a:lnTo>
                  <a:lnTo>
                    <a:pt x="1503" y="434"/>
                  </a:lnTo>
                  <a:lnTo>
                    <a:pt x="1613" y="434"/>
                  </a:lnTo>
                  <a:lnTo>
                    <a:pt x="1612" y="414"/>
                  </a:lnTo>
                  <a:lnTo>
                    <a:pt x="1611" y="397"/>
                  </a:lnTo>
                  <a:lnTo>
                    <a:pt x="1609" y="383"/>
                  </a:lnTo>
                  <a:lnTo>
                    <a:pt x="1608" y="376"/>
                  </a:lnTo>
                  <a:lnTo>
                    <a:pt x="1606" y="370"/>
                  </a:lnTo>
                  <a:lnTo>
                    <a:pt x="1604" y="364"/>
                  </a:lnTo>
                  <a:lnTo>
                    <a:pt x="1602" y="359"/>
                  </a:lnTo>
                  <a:lnTo>
                    <a:pt x="1599" y="354"/>
                  </a:lnTo>
                  <a:lnTo>
                    <a:pt x="1596" y="349"/>
                  </a:lnTo>
                  <a:lnTo>
                    <a:pt x="1593" y="344"/>
                  </a:lnTo>
                  <a:lnTo>
                    <a:pt x="1589" y="338"/>
                  </a:lnTo>
                  <a:lnTo>
                    <a:pt x="1585" y="334"/>
                  </a:lnTo>
                  <a:lnTo>
                    <a:pt x="1581" y="329"/>
                  </a:lnTo>
                  <a:lnTo>
                    <a:pt x="1576" y="325"/>
                  </a:lnTo>
                  <a:lnTo>
                    <a:pt x="1571" y="322"/>
                  </a:lnTo>
                  <a:lnTo>
                    <a:pt x="1562" y="316"/>
                  </a:lnTo>
                  <a:lnTo>
                    <a:pt x="1550" y="310"/>
                  </a:lnTo>
                  <a:lnTo>
                    <a:pt x="1544" y="308"/>
                  </a:lnTo>
                  <a:lnTo>
                    <a:pt x="1537" y="306"/>
                  </a:lnTo>
                  <a:lnTo>
                    <a:pt x="1523" y="301"/>
                  </a:lnTo>
                  <a:lnTo>
                    <a:pt x="1508" y="298"/>
                  </a:lnTo>
                  <a:lnTo>
                    <a:pt x="1491" y="297"/>
                  </a:lnTo>
                  <a:lnTo>
                    <a:pt x="1474" y="296"/>
                  </a:lnTo>
                  <a:lnTo>
                    <a:pt x="1466" y="296"/>
                  </a:lnTo>
                  <a:lnTo>
                    <a:pt x="1456" y="297"/>
                  </a:lnTo>
                  <a:lnTo>
                    <a:pt x="1448" y="298"/>
                  </a:lnTo>
                  <a:lnTo>
                    <a:pt x="1441" y="299"/>
                  </a:lnTo>
                  <a:lnTo>
                    <a:pt x="1433" y="300"/>
                  </a:lnTo>
                  <a:lnTo>
                    <a:pt x="1426" y="302"/>
                  </a:lnTo>
                  <a:lnTo>
                    <a:pt x="1411" y="307"/>
                  </a:lnTo>
                  <a:lnTo>
                    <a:pt x="1398" y="311"/>
                  </a:lnTo>
                  <a:lnTo>
                    <a:pt x="1387" y="317"/>
                  </a:lnTo>
                  <a:lnTo>
                    <a:pt x="1375" y="323"/>
                  </a:lnTo>
                  <a:lnTo>
                    <a:pt x="1365" y="329"/>
                  </a:lnTo>
                  <a:lnTo>
                    <a:pt x="1356" y="335"/>
                  </a:lnTo>
                  <a:lnTo>
                    <a:pt x="1348" y="342"/>
                  </a:lnTo>
                  <a:lnTo>
                    <a:pt x="1339" y="349"/>
                  </a:lnTo>
                  <a:lnTo>
                    <a:pt x="1333" y="355"/>
                  </a:lnTo>
                  <a:lnTo>
                    <a:pt x="1322" y="365"/>
                  </a:lnTo>
                  <a:lnTo>
                    <a:pt x="1315" y="373"/>
                  </a:lnTo>
                  <a:lnTo>
                    <a:pt x="1256" y="324"/>
                  </a:lnTo>
                  <a:lnTo>
                    <a:pt x="1263" y="315"/>
                  </a:lnTo>
                  <a:lnTo>
                    <a:pt x="1269" y="309"/>
                  </a:lnTo>
                  <a:lnTo>
                    <a:pt x="1276" y="300"/>
                  </a:lnTo>
                  <a:lnTo>
                    <a:pt x="1284" y="292"/>
                  </a:lnTo>
                  <a:lnTo>
                    <a:pt x="1293" y="284"/>
                  </a:lnTo>
                  <a:lnTo>
                    <a:pt x="1304" y="275"/>
                  </a:lnTo>
                  <a:lnTo>
                    <a:pt x="1317" y="265"/>
                  </a:lnTo>
                  <a:lnTo>
                    <a:pt x="1331" y="256"/>
                  </a:lnTo>
                  <a:lnTo>
                    <a:pt x="1348" y="247"/>
                  </a:lnTo>
                  <a:lnTo>
                    <a:pt x="1365" y="239"/>
                  </a:lnTo>
                  <a:lnTo>
                    <a:pt x="1385" y="232"/>
                  </a:lnTo>
                  <a:lnTo>
                    <a:pt x="1395" y="228"/>
                  </a:lnTo>
                  <a:lnTo>
                    <a:pt x="1406" y="225"/>
                  </a:lnTo>
                  <a:lnTo>
                    <a:pt x="1417" y="223"/>
                  </a:lnTo>
                  <a:lnTo>
                    <a:pt x="1429" y="221"/>
                  </a:lnTo>
                  <a:lnTo>
                    <a:pt x="1441" y="219"/>
                  </a:lnTo>
                  <a:lnTo>
                    <a:pt x="1454" y="218"/>
                  </a:lnTo>
                  <a:lnTo>
                    <a:pt x="1467" y="217"/>
                  </a:lnTo>
                  <a:lnTo>
                    <a:pt x="1481" y="217"/>
                  </a:lnTo>
                  <a:lnTo>
                    <a:pt x="1495" y="217"/>
                  </a:lnTo>
                  <a:lnTo>
                    <a:pt x="1509" y="218"/>
                  </a:lnTo>
                  <a:lnTo>
                    <a:pt x="1522" y="219"/>
                  </a:lnTo>
                  <a:lnTo>
                    <a:pt x="1534" y="221"/>
                  </a:lnTo>
                  <a:lnTo>
                    <a:pt x="1547" y="223"/>
                  </a:lnTo>
                  <a:lnTo>
                    <a:pt x="1558" y="226"/>
                  </a:lnTo>
                  <a:lnTo>
                    <a:pt x="1569" y="230"/>
                  </a:lnTo>
                  <a:lnTo>
                    <a:pt x="1580" y="234"/>
                  </a:lnTo>
                  <a:lnTo>
                    <a:pt x="1590" y="237"/>
                  </a:lnTo>
                  <a:lnTo>
                    <a:pt x="1599" y="242"/>
                  </a:lnTo>
                  <a:lnTo>
                    <a:pt x="1608" y="247"/>
                  </a:lnTo>
                  <a:lnTo>
                    <a:pt x="1617" y="252"/>
                  </a:lnTo>
                  <a:lnTo>
                    <a:pt x="1626" y="257"/>
                  </a:lnTo>
                  <a:lnTo>
                    <a:pt x="1634" y="263"/>
                  </a:lnTo>
                  <a:lnTo>
                    <a:pt x="1641" y="270"/>
                  </a:lnTo>
                  <a:lnTo>
                    <a:pt x="1648" y="276"/>
                  </a:lnTo>
                  <a:lnTo>
                    <a:pt x="1656" y="286"/>
                  </a:lnTo>
                  <a:lnTo>
                    <a:pt x="1665" y="296"/>
                  </a:lnTo>
                  <a:lnTo>
                    <a:pt x="1672" y="307"/>
                  </a:lnTo>
                  <a:lnTo>
                    <a:pt x="1678" y="317"/>
                  </a:lnTo>
                  <a:lnTo>
                    <a:pt x="1683" y="328"/>
                  </a:lnTo>
                  <a:lnTo>
                    <a:pt x="1687" y="339"/>
                  </a:lnTo>
                  <a:lnTo>
                    <a:pt x="1690" y="351"/>
                  </a:lnTo>
                  <a:lnTo>
                    <a:pt x="1693" y="363"/>
                  </a:lnTo>
                  <a:lnTo>
                    <a:pt x="1695" y="375"/>
                  </a:lnTo>
                  <a:lnTo>
                    <a:pt x="1698" y="389"/>
                  </a:lnTo>
                  <a:lnTo>
                    <a:pt x="1699" y="402"/>
                  </a:lnTo>
                  <a:lnTo>
                    <a:pt x="1700" y="415"/>
                  </a:lnTo>
                  <a:lnTo>
                    <a:pt x="1701" y="445"/>
                  </a:lnTo>
                  <a:lnTo>
                    <a:pt x="1701" y="476"/>
                  </a:lnTo>
                  <a:lnTo>
                    <a:pt x="1701" y="767"/>
                  </a:lnTo>
                  <a:close/>
                  <a:moveTo>
                    <a:pt x="1037" y="510"/>
                  </a:moveTo>
                  <a:lnTo>
                    <a:pt x="933" y="510"/>
                  </a:lnTo>
                  <a:lnTo>
                    <a:pt x="904" y="511"/>
                  </a:lnTo>
                  <a:lnTo>
                    <a:pt x="890" y="511"/>
                  </a:lnTo>
                  <a:lnTo>
                    <a:pt x="875" y="512"/>
                  </a:lnTo>
                  <a:lnTo>
                    <a:pt x="860" y="514"/>
                  </a:lnTo>
                  <a:lnTo>
                    <a:pt x="846" y="516"/>
                  </a:lnTo>
                  <a:lnTo>
                    <a:pt x="831" y="520"/>
                  </a:lnTo>
                  <a:lnTo>
                    <a:pt x="818" y="524"/>
                  </a:lnTo>
                  <a:lnTo>
                    <a:pt x="812" y="527"/>
                  </a:lnTo>
                  <a:lnTo>
                    <a:pt x="805" y="529"/>
                  </a:lnTo>
                  <a:lnTo>
                    <a:pt x="793" y="537"/>
                  </a:lnTo>
                  <a:lnTo>
                    <a:pt x="788" y="541"/>
                  </a:lnTo>
                  <a:lnTo>
                    <a:pt x="783" y="545"/>
                  </a:lnTo>
                  <a:lnTo>
                    <a:pt x="779" y="549"/>
                  </a:lnTo>
                  <a:lnTo>
                    <a:pt x="774" y="554"/>
                  </a:lnTo>
                  <a:lnTo>
                    <a:pt x="771" y="560"/>
                  </a:lnTo>
                  <a:lnTo>
                    <a:pt x="767" y="565"/>
                  </a:lnTo>
                  <a:lnTo>
                    <a:pt x="764" y="572"/>
                  </a:lnTo>
                  <a:lnTo>
                    <a:pt x="762" y="579"/>
                  </a:lnTo>
                  <a:lnTo>
                    <a:pt x="759" y="586"/>
                  </a:lnTo>
                  <a:lnTo>
                    <a:pt x="758" y="594"/>
                  </a:lnTo>
                  <a:lnTo>
                    <a:pt x="757" y="598"/>
                  </a:lnTo>
                  <a:lnTo>
                    <a:pt x="757" y="602"/>
                  </a:lnTo>
                  <a:lnTo>
                    <a:pt x="756" y="611"/>
                  </a:lnTo>
                  <a:lnTo>
                    <a:pt x="757" y="622"/>
                  </a:lnTo>
                  <a:lnTo>
                    <a:pt x="759" y="633"/>
                  </a:lnTo>
                  <a:lnTo>
                    <a:pt x="762" y="642"/>
                  </a:lnTo>
                  <a:lnTo>
                    <a:pt x="764" y="648"/>
                  </a:lnTo>
                  <a:lnTo>
                    <a:pt x="766" y="652"/>
                  </a:lnTo>
                  <a:lnTo>
                    <a:pt x="771" y="660"/>
                  </a:lnTo>
                  <a:lnTo>
                    <a:pt x="773" y="664"/>
                  </a:lnTo>
                  <a:lnTo>
                    <a:pt x="776" y="667"/>
                  </a:lnTo>
                  <a:lnTo>
                    <a:pt x="783" y="674"/>
                  </a:lnTo>
                  <a:lnTo>
                    <a:pt x="790" y="679"/>
                  </a:lnTo>
                  <a:lnTo>
                    <a:pt x="797" y="685"/>
                  </a:lnTo>
                  <a:lnTo>
                    <a:pt x="806" y="689"/>
                  </a:lnTo>
                  <a:lnTo>
                    <a:pt x="815" y="693"/>
                  </a:lnTo>
                  <a:lnTo>
                    <a:pt x="824" y="695"/>
                  </a:lnTo>
                  <a:lnTo>
                    <a:pt x="834" y="697"/>
                  </a:lnTo>
                  <a:lnTo>
                    <a:pt x="845" y="699"/>
                  </a:lnTo>
                  <a:lnTo>
                    <a:pt x="855" y="700"/>
                  </a:lnTo>
                  <a:lnTo>
                    <a:pt x="865" y="700"/>
                  </a:lnTo>
                  <a:lnTo>
                    <a:pt x="876" y="700"/>
                  </a:lnTo>
                  <a:lnTo>
                    <a:pt x="888" y="699"/>
                  </a:lnTo>
                  <a:lnTo>
                    <a:pt x="898" y="698"/>
                  </a:lnTo>
                  <a:lnTo>
                    <a:pt x="908" y="696"/>
                  </a:lnTo>
                  <a:lnTo>
                    <a:pt x="918" y="694"/>
                  </a:lnTo>
                  <a:lnTo>
                    <a:pt x="927" y="692"/>
                  </a:lnTo>
                  <a:lnTo>
                    <a:pt x="943" y="686"/>
                  </a:lnTo>
                  <a:lnTo>
                    <a:pt x="959" y="678"/>
                  </a:lnTo>
                  <a:lnTo>
                    <a:pt x="965" y="674"/>
                  </a:lnTo>
                  <a:lnTo>
                    <a:pt x="972" y="670"/>
                  </a:lnTo>
                  <a:lnTo>
                    <a:pt x="978" y="666"/>
                  </a:lnTo>
                  <a:lnTo>
                    <a:pt x="983" y="662"/>
                  </a:lnTo>
                  <a:lnTo>
                    <a:pt x="995" y="653"/>
                  </a:lnTo>
                  <a:lnTo>
                    <a:pt x="1002" y="644"/>
                  </a:lnTo>
                  <a:lnTo>
                    <a:pt x="1008" y="637"/>
                  </a:lnTo>
                  <a:lnTo>
                    <a:pt x="1014" y="629"/>
                  </a:lnTo>
                  <a:lnTo>
                    <a:pt x="1019" y="621"/>
                  </a:lnTo>
                  <a:lnTo>
                    <a:pt x="1023" y="613"/>
                  </a:lnTo>
                  <a:lnTo>
                    <a:pt x="1026" y="603"/>
                  </a:lnTo>
                  <a:lnTo>
                    <a:pt x="1029" y="595"/>
                  </a:lnTo>
                  <a:lnTo>
                    <a:pt x="1031" y="586"/>
                  </a:lnTo>
                  <a:lnTo>
                    <a:pt x="1034" y="577"/>
                  </a:lnTo>
                  <a:lnTo>
                    <a:pt x="1035" y="567"/>
                  </a:lnTo>
                  <a:lnTo>
                    <a:pt x="1036" y="558"/>
                  </a:lnTo>
                  <a:lnTo>
                    <a:pt x="1037" y="549"/>
                  </a:lnTo>
                  <a:lnTo>
                    <a:pt x="1037" y="529"/>
                  </a:lnTo>
                  <a:lnTo>
                    <a:pt x="1037" y="510"/>
                  </a:lnTo>
                  <a:close/>
                  <a:moveTo>
                    <a:pt x="1125" y="767"/>
                  </a:moveTo>
                  <a:lnTo>
                    <a:pt x="1042" y="767"/>
                  </a:lnTo>
                  <a:lnTo>
                    <a:pt x="1040" y="692"/>
                  </a:lnTo>
                  <a:lnTo>
                    <a:pt x="1035" y="698"/>
                  </a:lnTo>
                  <a:lnTo>
                    <a:pt x="1031" y="703"/>
                  </a:lnTo>
                  <a:lnTo>
                    <a:pt x="1026" y="709"/>
                  </a:lnTo>
                  <a:lnTo>
                    <a:pt x="1020" y="716"/>
                  </a:lnTo>
                  <a:lnTo>
                    <a:pt x="1013" y="724"/>
                  </a:lnTo>
                  <a:lnTo>
                    <a:pt x="1004" y="731"/>
                  </a:lnTo>
                  <a:lnTo>
                    <a:pt x="993" y="739"/>
                  </a:lnTo>
                  <a:lnTo>
                    <a:pt x="982" y="747"/>
                  </a:lnTo>
                  <a:lnTo>
                    <a:pt x="975" y="750"/>
                  </a:lnTo>
                  <a:lnTo>
                    <a:pt x="969" y="754"/>
                  </a:lnTo>
                  <a:lnTo>
                    <a:pt x="953" y="762"/>
                  </a:lnTo>
                  <a:lnTo>
                    <a:pt x="946" y="765"/>
                  </a:lnTo>
                  <a:lnTo>
                    <a:pt x="937" y="768"/>
                  </a:lnTo>
                  <a:lnTo>
                    <a:pt x="920" y="773"/>
                  </a:lnTo>
                  <a:lnTo>
                    <a:pt x="899" y="777"/>
                  </a:lnTo>
                  <a:lnTo>
                    <a:pt x="889" y="778"/>
                  </a:lnTo>
                  <a:lnTo>
                    <a:pt x="878" y="779"/>
                  </a:lnTo>
                  <a:lnTo>
                    <a:pt x="866" y="780"/>
                  </a:lnTo>
                  <a:lnTo>
                    <a:pt x="854" y="780"/>
                  </a:lnTo>
                  <a:lnTo>
                    <a:pt x="835" y="780"/>
                  </a:lnTo>
                  <a:lnTo>
                    <a:pt x="817" y="778"/>
                  </a:lnTo>
                  <a:lnTo>
                    <a:pt x="812" y="777"/>
                  </a:lnTo>
                  <a:lnTo>
                    <a:pt x="808" y="776"/>
                  </a:lnTo>
                  <a:lnTo>
                    <a:pt x="798" y="775"/>
                  </a:lnTo>
                  <a:lnTo>
                    <a:pt x="781" y="770"/>
                  </a:lnTo>
                  <a:lnTo>
                    <a:pt x="765" y="765"/>
                  </a:lnTo>
                  <a:lnTo>
                    <a:pt x="757" y="761"/>
                  </a:lnTo>
                  <a:lnTo>
                    <a:pt x="749" y="757"/>
                  </a:lnTo>
                  <a:lnTo>
                    <a:pt x="742" y="753"/>
                  </a:lnTo>
                  <a:lnTo>
                    <a:pt x="735" y="749"/>
                  </a:lnTo>
                  <a:lnTo>
                    <a:pt x="720" y="739"/>
                  </a:lnTo>
                  <a:lnTo>
                    <a:pt x="714" y="734"/>
                  </a:lnTo>
                  <a:lnTo>
                    <a:pt x="708" y="728"/>
                  </a:lnTo>
                  <a:lnTo>
                    <a:pt x="703" y="722"/>
                  </a:lnTo>
                  <a:lnTo>
                    <a:pt x="698" y="715"/>
                  </a:lnTo>
                  <a:lnTo>
                    <a:pt x="693" y="708"/>
                  </a:lnTo>
                  <a:lnTo>
                    <a:pt x="688" y="701"/>
                  </a:lnTo>
                  <a:lnTo>
                    <a:pt x="684" y="694"/>
                  </a:lnTo>
                  <a:lnTo>
                    <a:pt x="679" y="686"/>
                  </a:lnTo>
                  <a:lnTo>
                    <a:pt x="676" y="677"/>
                  </a:lnTo>
                  <a:lnTo>
                    <a:pt x="673" y="669"/>
                  </a:lnTo>
                  <a:lnTo>
                    <a:pt x="670" y="660"/>
                  </a:lnTo>
                  <a:lnTo>
                    <a:pt x="668" y="651"/>
                  </a:lnTo>
                  <a:lnTo>
                    <a:pt x="666" y="641"/>
                  </a:lnTo>
                  <a:lnTo>
                    <a:pt x="665" y="631"/>
                  </a:lnTo>
                  <a:lnTo>
                    <a:pt x="664" y="621"/>
                  </a:lnTo>
                  <a:lnTo>
                    <a:pt x="664" y="610"/>
                  </a:lnTo>
                  <a:lnTo>
                    <a:pt x="664" y="599"/>
                  </a:lnTo>
                  <a:lnTo>
                    <a:pt x="665" y="590"/>
                  </a:lnTo>
                  <a:lnTo>
                    <a:pt x="666" y="581"/>
                  </a:lnTo>
                  <a:lnTo>
                    <a:pt x="667" y="573"/>
                  </a:lnTo>
                  <a:lnTo>
                    <a:pt x="669" y="564"/>
                  </a:lnTo>
                  <a:lnTo>
                    <a:pt x="671" y="556"/>
                  </a:lnTo>
                  <a:lnTo>
                    <a:pt x="674" y="549"/>
                  </a:lnTo>
                  <a:lnTo>
                    <a:pt x="677" y="542"/>
                  </a:lnTo>
                  <a:lnTo>
                    <a:pt x="684" y="528"/>
                  </a:lnTo>
                  <a:lnTo>
                    <a:pt x="691" y="516"/>
                  </a:lnTo>
                  <a:lnTo>
                    <a:pt x="695" y="511"/>
                  </a:lnTo>
                  <a:lnTo>
                    <a:pt x="699" y="505"/>
                  </a:lnTo>
                  <a:lnTo>
                    <a:pt x="708" y="496"/>
                  </a:lnTo>
                  <a:lnTo>
                    <a:pt x="714" y="489"/>
                  </a:lnTo>
                  <a:lnTo>
                    <a:pt x="722" y="484"/>
                  </a:lnTo>
                  <a:lnTo>
                    <a:pt x="728" y="479"/>
                  </a:lnTo>
                  <a:lnTo>
                    <a:pt x="735" y="474"/>
                  </a:lnTo>
                  <a:lnTo>
                    <a:pt x="742" y="470"/>
                  </a:lnTo>
                  <a:lnTo>
                    <a:pt x="749" y="466"/>
                  </a:lnTo>
                  <a:lnTo>
                    <a:pt x="756" y="462"/>
                  </a:lnTo>
                  <a:lnTo>
                    <a:pt x="764" y="459"/>
                  </a:lnTo>
                  <a:lnTo>
                    <a:pt x="771" y="455"/>
                  </a:lnTo>
                  <a:lnTo>
                    <a:pt x="779" y="452"/>
                  </a:lnTo>
                  <a:lnTo>
                    <a:pt x="794" y="447"/>
                  </a:lnTo>
                  <a:lnTo>
                    <a:pt x="810" y="443"/>
                  </a:lnTo>
                  <a:lnTo>
                    <a:pt x="825" y="440"/>
                  </a:lnTo>
                  <a:lnTo>
                    <a:pt x="840" y="438"/>
                  </a:lnTo>
                  <a:lnTo>
                    <a:pt x="855" y="436"/>
                  </a:lnTo>
                  <a:lnTo>
                    <a:pt x="883" y="435"/>
                  </a:lnTo>
                  <a:lnTo>
                    <a:pt x="906" y="434"/>
                  </a:lnTo>
                  <a:lnTo>
                    <a:pt x="926" y="434"/>
                  </a:lnTo>
                  <a:lnTo>
                    <a:pt x="1037" y="434"/>
                  </a:lnTo>
                  <a:lnTo>
                    <a:pt x="1037" y="414"/>
                  </a:lnTo>
                  <a:lnTo>
                    <a:pt x="1036" y="397"/>
                  </a:lnTo>
                  <a:lnTo>
                    <a:pt x="1034" y="383"/>
                  </a:lnTo>
                  <a:lnTo>
                    <a:pt x="1032" y="376"/>
                  </a:lnTo>
                  <a:lnTo>
                    <a:pt x="1030" y="370"/>
                  </a:lnTo>
                  <a:lnTo>
                    <a:pt x="1028" y="364"/>
                  </a:lnTo>
                  <a:lnTo>
                    <a:pt x="1026" y="359"/>
                  </a:lnTo>
                  <a:lnTo>
                    <a:pt x="1023" y="354"/>
                  </a:lnTo>
                  <a:lnTo>
                    <a:pt x="1020" y="349"/>
                  </a:lnTo>
                  <a:lnTo>
                    <a:pt x="1017" y="344"/>
                  </a:lnTo>
                  <a:lnTo>
                    <a:pt x="1013" y="338"/>
                  </a:lnTo>
                  <a:lnTo>
                    <a:pt x="1004" y="329"/>
                  </a:lnTo>
                  <a:lnTo>
                    <a:pt x="1001" y="325"/>
                  </a:lnTo>
                  <a:lnTo>
                    <a:pt x="996" y="322"/>
                  </a:lnTo>
                  <a:lnTo>
                    <a:pt x="985" y="316"/>
                  </a:lnTo>
                  <a:lnTo>
                    <a:pt x="974" y="310"/>
                  </a:lnTo>
                  <a:lnTo>
                    <a:pt x="968" y="308"/>
                  </a:lnTo>
                  <a:lnTo>
                    <a:pt x="962" y="306"/>
                  </a:lnTo>
                  <a:lnTo>
                    <a:pt x="947" y="301"/>
                  </a:lnTo>
                  <a:lnTo>
                    <a:pt x="932" y="298"/>
                  </a:lnTo>
                  <a:lnTo>
                    <a:pt x="915" y="297"/>
                  </a:lnTo>
                  <a:lnTo>
                    <a:pt x="898" y="296"/>
                  </a:lnTo>
                  <a:lnTo>
                    <a:pt x="881" y="297"/>
                  </a:lnTo>
                  <a:lnTo>
                    <a:pt x="872" y="298"/>
                  </a:lnTo>
                  <a:lnTo>
                    <a:pt x="864" y="299"/>
                  </a:lnTo>
                  <a:lnTo>
                    <a:pt x="857" y="300"/>
                  </a:lnTo>
                  <a:lnTo>
                    <a:pt x="850" y="302"/>
                  </a:lnTo>
                  <a:lnTo>
                    <a:pt x="835" y="307"/>
                  </a:lnTo>
                  <a:lnTo>
                    <a:pt x="822" y="311"/>
                  </a:lnTo>
                  <a:lnTo>
                    <a:pt x="810" y="317"/>
                  </a:lnTo>
                  <a:lnTo>
                    <a:pt x="798" y="323"/>
                  </a:lnTo>
                  <a:lnTo>
                    <a:pt x="789" y="329"/>
                  </a:lnTo>
                  <a:lnTo>
                    <a:pt x="779" y="335"/>
                  </a:lnTo>
                  <a:lnTo>
                    <a:pt x="771" y="342"/>
                  </a:lnTo>
                  <a:lnTo>
                    <a:pt x="764" y="349"/>
                  </a:lnTo>
                  <a:lnTo>
                    <a:pt x="757" y="355"/>
                  </a:lnTo>
                  <a:lnTo>
                    <a:pt x="746" y="365"/>
                  </a:lnTo>
                  <a:lnTo>
                    <a:pt x="739" y="373"/>
                  </a:lnTo>
                  <a:lnTo>
                    <a:pt x="680" y="324"/>
                  </a:lnTo>
                  <a:lnTo>
                    <a:pt x="688" y="315"/>
                  </a:lnTo>
                  <a:lnTo>
                    <a:pt x="693" y="309"/>
                  </a:lnTo>
                  <a:lnTo>
                    <a:pt x="699" y="300"/>
                  </a:lnTo>
                  <a:lnTo>
                    <a:pt x="707" y="292"/>
                  </a:lnTo>
                  <a:lnTo>
                    <a:pt x="717" y="284"/>
                  </a:lnTo>
                  <a:lnTo>
                    <a:pt x="729" y="275"/>
                  </a:lnTo>
                  <a:lnTo>
                    <a:pt x="741" y="265"/>
                  </a:lnTo>
                  <a:lnTo>
                    <a:pt x="755" y="256"/>
                  </a:lnTo>
                  <a:lnTo>
                    <a:pt x="772" y="247"/>
                  </a:lnTo>
                  <a:lnTo>
                    <a:pt x="789" y="239"/>
                  </a:lnTo>
                  <a:lnTo>
                    <a:pt x="809" y="232"/>
                  </a:lnTo>
                  <a:lnTo>
                    <a:pt x="819" y="228"/>
                  </a:lnTo>
                  <a:lnTo>
                    <a:pt x="829" y="225"/>
                  </a:lnTo>
                  <a:lnTo>
                    <a:pt x="842" y="223"/>
                  </a:lnTo>
                  <a:lnTo>
                    <a:pt x="853" y="221"/>
                  </a:lnTo>
                  <a:lnTo>
                    <a:pt x="865" y="219"/>
                  </a:lnTo>
                  <a:lnTo>
                    <a:pt x="878" y="218"/>
                  </a:lnTo>
                  <a:lnTo>
                    <a:pt x="891" y="217"/>
                  </a:lnTo>
                  <a:lnTo>
                    <a:pt x="905" y="217"/>
                  </a:lnTo>
                  <a:lnTo>
                    <a:pt x="919" y="217"/>
                  </a:lnTo>
                  <a:lnTo>
                    <a:pt x="933" y="218"/>
                  </a:lnTo>
                  <a:lnTo>
                    <a:pt x="945" y="219"/>
                  </a:lnTo>
                  <a:lnTo>
                    <a:pt x="959" y="221"/>
                  </a:lnTo>
                  <a:lnTo>
                    <a:pt x="970" y="223"/>
                  </a:lnTo>
                  <a:lnTo>
                    <a:pt x="982" y="226"/>
                  </a:lnTo>
                  <a:lnTo>
                    <a:pt x="993" y="230"/>
                  </a:lnTo>
                  <a:lnTo>
                    <a:pt x="1004" y="234"/>
                  </a:lnTo>
                  <a:lnTo>
                    <a:pt x="1014" y="237"/>
                  </a:lnTo>
                  <a:lnTo>
                    <a:pt x="1023" y="242"/>
                  </a:lnTo>
                  <a:lnTo>
                    <a:pt x="1032" y="247"/>
                  </a:lnTo>
                  <a:lnTo>
                    <a:pt x="1042" y="252"/>
                  </a:lnTo>
                  <a:lnTo>
                    <a:pt x="1050" y="257"/>
                  </a:lnTo>
                  <a:lnTo>
                    <a:pt x="1057" y="263"/>
                  </a:lnTo>
                  <a:lnTo>
                    <a:pt x="1065" y="270"/>
                  </a:lnTo>
                  <a:lnTo>
                    <a:pt x="1071" y="276"/>
                  </a:lnTo>
                  <a:lnTo>
                    <a:pt x="1081" y="286"/>
                  </a:lnTo>
                  <a:lnTo>
                    <a:pt x="1089" y="296"/>
                  </a:lnTo>
                  <a:lnTo>
                    <a:pt x="1096" y="307"/>
                  </a:lnTo>
                  <a:lnTo>
                    <a:pt x="1101" y="317"/>
                  </a:lnTo>
                  <a:lnTo>
                    <a:pt x="1106" y="328"/>
                  </a:lnTo>
                  <a:lnTo>
                    <a:pt x="1112" y="339"/>
                  </a:lnTo>
                  <a:lnTo>
                    <a:pt x="1115" y="351"/>
                  </a:lnTo>
                  <a:lnTo>
                    <a:pt x="1118" y="363"/>
                  </a:lnTo>
                  <a:lnTo>
                    <a:pt x="1120" y="375"/>
                  </a:lnTo>
                  <a:lnTo>
                    <a:pt x="1122" y="389"/>
                  </a:lnTo>
                  <a:lnTo>
                    <a:pt x="1123" y="402"/>
                  </a:lnTo>
                  <a:lnTo>
                    <a:pt x="1124" y="415"/>
                  </a:lnTo>
                  <a:lnTo>
                    <a:pt x="1125" y="445"/>
                  </a:lnTo>
                  <a:lnTo>
                    <a:pt x="1125" y="476"/>
                  </a:lnTo>
                  <a:lnTo>
                    <a:pt x="1125" y="767"/>
                  </a:lnTo>
                  <a:close/>
                  <a:moveTo>
                    <a:pt x="716" y="0"/>
                  </a:moveTo>
                  <a:lnTo>
                    <a:pt x="408" y="767"/>
                  </a:lnTo>
                  <a:lnTo>
                    <a:pt x="307" y="767"/>
                  </a:lnTo>
                  <a:lnTo>
                    <a:pt x="0" y="0"/>
                  </a:lnTo>
                  <a:lnTo>
                    <a:pt x="104" y="0"/>
                  </a:lnTo>
                  <a:lnTo>
                    <a:pt x="360" y="655"/>
                  </a:lnTo>
                  <a:lnTo>
                    <a:pt x="616" y="0"/>
                  </a:lnTo>
                  <a:lnTo>
                    <a:pt x="71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Isosceles Triangle 9"/>
          <p:cNvSpPr>
            <a:spLocks noChangeAspect="1"/>
          </p:cNvSpPr>
          <p:nvPr userDrawn="1"/>
        </p:nvSpPr>
        <p:spPr>
          <a:xfrm>
            <a:off x="5735972" y="3212976"/>
            <a:ext cx="720056" cy="108000"/>
          </a:xfrm>
          <a:custGeom>
            <a:avLst/>
            <a:gdLst/>
            <a:ahLst/>
            <a:cxnLst/>
            <a:rect l="l" t="t" r="r" b="b"/>
            <a:pathLst>
              <a:path w="720056" h="108000">
                <a:moveTo>
                  <a:pt x="612056" y="0"/>
                </a:moveTo>
                <a:lnTo>
                  <a:pt x="720056" y="108000"/>
                </a:lnTo>
                <a:lnTo>
                  <a:pt x="504056" y="108000"/>
                </a:lnTo>
                <a:close/>
                <a:moveTo>
                  <a:pt x="360028" y="0"/>
                </a:moveTo>
                <a:lnTo>
                  <a:pt x="468028" y="108000"/>
                </a:lnTo>
                <a:lnTo>
                  <a:pt x="252028" y="108000"/>
                </a:lnTo>
                <a:close/>
                <a:moveTo>
                  <a:pt x="108000" y="0"/>
                </a:moveTo>
                <a:lnTo>
                  <a:pt x="216000" y="108000"/>
                </a:lnTo>
                <a:lnTo>
                  <a:pt x="0" y="10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92718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3B27D14C-A6F9-6E4C-8D72-AD211BE9137D}"/>
              </a:ext>
            </a:extLst>
          </p:cNvPr>
          <p:cNvSpPr>
            <a:spLocks noGrp="1"/>
          </p:cNvSpPr>
          <p:nvPr>
            <p:ph type="body" idx="10"/>
          </p:nvPr>
        </p:nvSpPr>
        <p:spPr>
          <a:xfrm>
            <a:off x="1405063" y="3645024"/>
            <a:ext cx="9370888" cy="613401"/>
          </a:xfrm>
          <a:effectLst/>
        </p:spPr>
        <p:txBody>
          <a:bodyPr wrap="square" anchor="b">
            <a:noAutofit/>
          </a:bodyPr>
          <a:lstStyle>
            <a:lvl1pPr marL="0" indent="0" algn="ctr">
              <a:lnSpc>
                <a:spcPct val="100000"/>
              </a:lnSpc>
              <a:buNone/>
              <a:defRPr sz="2000" b="1" cap="all" spc="200" baseline="0">
                <a:solidFill>
                  <a:schemeClr val="bg2"/>
                </a:solidFill>
                <a:effectLst>
                  <a:outerShdw blurRad="50800" dist="38100" algn="l" rotWithShape="0">
                    <a:prstClr val="black">
                      <a:alpha val="40000"/>
                    </a:prstClr>
                  </a:outerShdw>
                </a:effectLs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Title 1">
            <a:extLst>
              <a:ext uri="{FF2B5EF4-FFF2-40B4-BE49-F238E27FC236}">
                <a16:creationId xmlns:a16="http://schemas.microsoft.com/office/drawing/2014/main" id="{97F61D36-2D6C-C942-8DAE-FB471A9B6A30}"/>
              </a:ext>
            </a:extLst>
          </p:cNvPr>
          <p:cNvSpPr>
            <a:spLocks noGrp="1"/>
          </p:cNvSpPr>
          <p:nvPr>
            <p:ph type="title"/>
          </p:nvPr>
        </p:nvSpPr>
        <p:spPr>
          <a:xfrm>
            <a:off x="403281" y="2965886"/>
            <a:ext cx="11380732" cy="646331"/>
          </a:xfrm>
          <a:effectLst/>
        </p:spPr>
        <p:txBody>
          <a:bodyPr wrap="square" anchor="b">
            <a:spAutoFit/>
          </a:bodyPr>
          <a:lstStyle>
            <a:lvl1pPr algn="ctr">
              <a:defRPr sz="4000" b="1" i="0" cap="all" spc="800" baseline="0">
                <a:solidFill>
                  <a:schemeClr val="bg2"/>
                </a:solidFill>
                <a:effectLst>
                  <a:outerShdw blurRad="50800" dist="38100" algn="l" rotWithShape="0">
                    <a:prstClr val="black">
                      <a:alpha val="40000"/>
                    </a:prstClr>
                  </a:outerShdw>
                </a:effectLst>
                <a:latin typeface="+mj-lt"/>
              </a:defRPr>
            </a:lvl1pPr>
          </a:lstStyle>
          <a:p>
            <a:r>
              <a:rPr lang="en-US" smtClean="0"/>
              <a:t>Click to edit Master title style</a:t>
            </a:r>
            <a:endParaRPr lang="en-US" dirty="0"/>
          </a:p>
        </p:txBody>
      </p:sp>
      <p:sp>
        <p:nvSpPr>
          <p:cNvPr id="6" name="Isosceles Triangle 9"/>
          <p:cNvSpPr>
            <a:spLocks noChangeAspect="1"/>
          </p:cNvSpPr>
          <p:nvPr userDrawn="1"/>
        </p:nvSpPr>
        <p:spPr>
          <a:xfrm>
            <a:off x="5735972" y="4473116"/>
            <a:ext cx="720056" cy="108000"/>
          </a:xfrm>
          <a:custGeom>
            <a:avLst/>
            <a:gdLst/>
            <a:ahLst/>
            <a:cxnLst/>
            <a:rect l="l" t="t" r="r" b="b"/>
            <a:pathLst>
              <a:path w="720056" h="108000">
                <a:moveTo>
                  <a:pt x="612056" y="0"/>
                </a:moveTo>
                <a:lnTo>
                  <a:pt x="720056" y="108000"/>
                </a:lnTo>
                <a:lnTo>
                  <a:pt x="504056" y="108000"/>
                </a:lnTo>
                <a:close/>
                <a:moveTo>
                  <a:pt x="360028" y="0"/>
                </a:moveTo>
                <a:lnTo>
                  <a:pt x="468028" y="108000"/>
                </a:lnTo>
                <a:lnTo>
                  <a:pt x="252028" y="108000"/>
                </a:lnTo>
                <a:close/>
                <a:moveTo>
                  <a:pt x="108000" y="0"/>
                </a:moveTo>
                <a:lnTo>
                  <a:pt x="216000" y="108000"/>
                </a:lnTo>
                <a:lnTo>
                  <a:pt x="0" y="10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3295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47E5A710-1698-F748-A163-05D3F71FFCCC}"/>
              </a:ext>
            </a:extLst>
          </p:cNvPr>
          <p:cNvSpPr>
            <a:spLocks noGrp="1"/>
          </p:cNvSpPr>
          <p:nvPr>
            <p:ph type="body" idx="10"/>
          </p:nvPr>
        </p:nvSpPr>
        <p:spPr>
          <a:xfrm>
            <a:off x="1416050" y="5013176"/>
            <a:ext cx="9359900" cy="613400"/>
          </a:xfrm>
          <a:effectLst>
            <a:outerShdw blurRad="50800" dist="38100" algn="l" rotWithShape="0">
              <a:prstClr val="black">
                <a:alpha val="40000"/>
              </a:prstClr>
            </a:outerShdw>
          </a:effectLst>
        </p:spPr>
        <p:txBody>
          <a:bodyPr wrap="square" anchor="b">
            <a:noAutofit/>
          </a:bodyPr>
          <a:lstStyle>
            <a:lvl1pPr marL="0" indent="0" algn="ctr">
              <a:lnSpc>
                <a:spcPct val="100000"/>
              </a:lnSpc>
              <a:buNone/>
              <a:defRPr sz="2000" b="1" cap="all" spc="200" baseline="0">
                <a:solidFill>
                  <a:schemeClr val="bg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itle 1">
            <a:extLst>
              <a:ext uri="{FF2B5EF4-FFF2-40B4-BE49-F238E27FC236}">
                <a16:creationId xmlns:a16="http://schemas.microsoft.com/office/drawing/2014/main" id="{3A469CAB-5766-C043-8FD6-60BDB70F4B13}"/>
              </a:ext>
            </a:extLst>
          </p:cNvPr>
          <p:cNvSpPr>
            <a:spLocks noGrp="1"/>
          </p:cNvSpPr>
          <p:nvPr>
            <p:ph type="title"/>
          </p:nvPr>
        </p:nvSpPr>
        <p:spPr>
          <a:xfrm>
            <a:off x="403281" y="3573015"/>
            <a:ext cx="11380732" cy="1368153"/>
          </a:xfrm>
        </p:spPr>
        <p:txBody>
          <a:bodyPr anchor="b">
            <a:normAutofit/>
          </a:bodyPr>
          <a:lstStyle>
            <a:lvl1pPr algn="ctr">
              <a:defRPr sz="4000" b="1" i="0" cap="all" spc="800" baseline="0">
                <a:solidFill>
                  <a:schemeClr val="bg2"/>
                </a:solidFill>
                <a:effectLst>
                  <a:outerShdw blurRad="50800" dist="38100" algn="l" rotWithShape="0">
                    <a:prstClr val="black">
                      <a:alpha val="40000"/>
                    </a:prstClr>
                  </a:outerShdw>
                </a:effectLst>
                <a:latin typeface="+mj-lt"/>
              </a:defRPr>
            </a:lvl1pPr>
          </a:lstStyle>
          <a:p>
            <a:r>
              <a:rPr lang="en-US" smtClean="0"/>
              <a:t>Click to edit Master title style</a:t>
            </a:r>
            <a:endParaRPr lang="en-US" dirty="0"/>
          </a:p>
        </p:txBody>
      </p:sp>
      <p:grpSp>
        <p:nvGrpSpPr>
          <p:cNvPr id="12" name="Group 11"/>
          <p:cNvGrpSpPr>
            <a:grpSpLocks noChangeAspect="1"/>
          </p:cNvGrpSpPr>
          <p:nvPr userDrawn="1"/>
        </p:nvGrpSpPr>
        <p:grpSpPr>
          <a:xfrm>
            <a:off x="10382250" y="5664200"/>
            <a:ext cx="1403350" cy="833438"/>
            <a:chOff x="10382250" y="5664200"/>
            <a:chExt cx="1403350" cy="833438"/>
          </a:xfrm>
        </p:grpSpPr>
        <p:sp>
          <p:nvSpPr>
            <p:cNvPr id="14" name="Freeform 6"/>
            <p:cNvSpPr>
              <a:spLocks/>
            </p:cNvSpPr>
            <p:nvPr userDrawn="1"/>
          </p:nvSpPr>
          <p:spPr bwMode="auto">
            <a:xfrm>
              <a:off x="11025188" y="5808663"/>
              <a:ext cx="52388" cy="104775"/>
            </a:xfrm>
            <a:custGeom>
              <a:avLst/>
              <a:gdLst>
                <a:gd name="T0" fmla="*/ 297 w 297"/>
                <a:gd name="T1" fmla="*/ 593 h 593"/>
                <a:gd name="T2" fmla="*/ 0 w 297"/>
                <a:gd name="T3" fmla="*/ 296 h 593"/>
                <a:gd name="T4" fmla="*/ 297 w 297"/>
                <a:gd name="T5" fmla="*/ 0 h 593"/>
                <a:gd name="T6" fmla="*/ 297 w 297"/>
                <a:gd name="T7" fmla="*/ 593 h 593"/>
              </a:gdLst>
              <a:ahLst/>
              <a:cxnLst>
                <a:cxn ang="0">
                  <a:pos x="T0" y="T1"/>
                </a:cxn>
                <a:cxn ang="0">
                  <a:pos x="T2" y="T3"/>
                </a:cxn>
                <a:cxn ang="0">
                  <a:pos x="T4" y="T5"/>
                </a:cxn>
                <a:cxn ang="0">
                  <a:pos x="T6" y="T7"/>
                </a:cxn>
              </a:cxnLst>
              <a:rect l="0" t="0" r="r" b="b"/>
              <a:pathLst>
                <a:path w="297" h="593">
                  <a:moveTo>
                    <a:pt x="297" y="593"/>
                  </a:moveTo>
                  <a:lnTo>
                    <a:pt x="0" y="296"/>
                  </a:lnTo>
                  <a:lnTo>
                    <a:pt x="297" y="0"/>
                  </a:lnTo>
                  <a:lnTo>
                    <a:pt x="297"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7"/>
            <p:cNvSpPr>
              <a:spLocks/>
            </p:cNvSpPr>
            <p:nvPr userDrawn="1"/>
          </p:nvSpPr>
          <p:spPr bwMode="auto">
            <a:xfrm>
              <a:off x="10955338" y="5808663"/>
              <a:ext cx="52388" cy="104775"/>
            </a:xfrm>
            <a:custGeom>
              <a:avLst/>
              <a:gdLst>
                <a:gd name="T0" fmla="*/ 0 w 297"/>
                <a:gd name="T1" fmla="*/ 593 h 593"/>
                <a:gd name="T2" fmla="*/ 297 w 297"/>
                <a:gd name="T3" fmla="*/ 296 h 593"/>
                <a:gd name="T4" fmla="*/ 0 w 297"/>
                <a:gd name="T5" fmla="*/ 0 h 593"/>
                <a:gd name="T6" fmla="*/ 0 w 297"/>
                <a:gd name="T7" fmla="*/ 593 h 593"/>
              </a:gdLst>
              <a:ahLst/>
              <a:cxnLst>
                <a:cxn ang="0">
                  <a:pos x="T0" y="T1"/>
                </a:cxn>
                <a:cxn ang="0">
                  <a:pos x="T2" y="T3"/>
                </a:cxn>
                <a:cxn ang="0">
                  <a:pos x="T4" y="T5"/>
                </a:cxn>
                <a:cxn ang="0">
                  <a:pos x="T6" y="T7"/>
                </a:cxn>
              </a:cxnLst>
              <a:rect l="0" t="0" r="r" b="b"/>
              <a:pathLst>
                <a:path w="297" h="593">
                  <a:moveTo>
                    <a:pt x="0" y="593"/>
                  </a:moveTo>
                  <a:lnTo>
                    <a:pt x="297" y="296"/>
                  </a:lnTo>
                  <a:lnTo>
                    <a:pt x="0" y="0"/>
                  </a:lnTo>
                  <a:lnTo>
                    <a:pt x="0"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8"/>
            <p:cNvSpPr>
              <a:spLocks/>
            </p:cNvSpPr>
            <p:nvPr userDrawn="1"/>
          </p:nvSpPr>
          <p:spPr bwMode="auto">
            <a:xfrm>
              <a:off x="10963275" y="5799138"/>
              <a:ext cx="104775" cy="52388"/>
            </a:xfrm>
            <a:custGeom>
              <a:avLst/>
              <a:gdLst>
                <a:gd name="T0" fmla="*/ 0 w 593"/>
                <a:gd name="T1" fmla="*/ 0 h 297"/>
                <a:gd name="T2" fmla="*/ 296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6" y="297"/>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9"/>
            <p:cNvSpPr>
              <a:spLocks/>
            </p:cNvSpPr>
            <p:nvPr userDrawn="1"/>
          </p:nvSpPr>
          <p:spPr bwMode="auto">
            <a:xfrm>
              <a:off x="10963275" y="5868988"/>
              <a:ext cx="104775" cy="52388"/>
            </a:xfrm>
            <a:custGeom>
              <a:avLst/>
              <a:gdLst>
                <a:gd name="T0" fmla="*/ 0 w 593"/>
                <a:gd name="T1" fmla="*/ 297 h 297"/>
                <a:gd name="T2" fmla="*/ 296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6" y="0"/>
                  </a:lnTo>
                  <a:lnTo>
                    <a:pt x="593" y="297"/>
                  </a:lnTo>
                  <a:lnTo>
                    <a:pt x="0" y="297"/>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p:cNvSpPr>
            <p:nvPr userDrawn="1"/>
          </p:nvSpPr>
          <p:spPr bwMode="auto">
            <a:xfrm>
              <a:off x="11160125" y="5808663"/>
              <a:ext cx="52388" cy="104775"/>
            </a:xfrm>
            <a:custGeom>
              <a:avLst/>
              <a:gdLst>
                <a:gd name="T0" fmla="*/ 297 w 297"/>
                <a:gd name="T1" fmla="*/ 593 h 593"/>
                <a:gd name="T2" fmla="*/ 0 w 297"/>
                <a:gd name="T3" fmla="*/ 296 h 593"/>
                <a:gd name="T4" fmla="*/ 297 w 297"/>
                <a:gd name="T5" fmla="*/ 0 h 593"/>
                <a:gd name="T6" fmla="*/ 297 w 297"/>
                <a:gd name="T7" fmla="*/ 593 h 593"/>
              </a:gdLst>
              <a:ahLst/>
              <a:cxnLst>
                <a:cxn ang="0">
                  <a:pos x="T0" y="T1"/>
                </a:cxn>
                <a:cxn ang="0">
                  <a:pos x="T2" y="T3"/>
                </a:cxn>
                <a:cxn ang="0">
                  <a:pos x="T4" y="T5"/>
                </a:cxn>
                <a:cxn ang="0">
                  <a:pos x="T6" y="T7"/>
                </a:cxn>
              </a:cxnLst>
              <a:rect l="0" t="0" r="r" b="b"/>
              <a:pathLst>
                <a:path w="297" h="593">
                  <a:moveTo>
                    <a:pt x="297" y="593"/>
                  </a:moveTo>
                  <a:lnTo>
                    <a:pt x="0" y="296"/>
                  </a:lnTo>
                  <a:lnTo>
                    <a:pt x="297" y="0"/>
                  </a:lnTo>
                  <a:lnTo>
                    <a:pt x="297"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1"/>
            <p:cNvSpPr>
              <a:spLocks/>
            </p:cNvSpPr>
            <p:nvPr userDrawn="1"/>
          </p:nvSpPr>
          <p:spPr bwMode="auto">
            <a:xfrm>
              <a:off x="11090275" y="5808663"/>
              <a:ext cx="52388" cy="104775"/>
            </a:xfrm>
            <a:custGeom>
              <a:avLst/>
              <a:gdLst>
                <a:gd name="T0" fmla="*/ 0 w 297"/>
                <a:gd name="T1" fmla="*/ 593 h 593"/>
                <a:gd name="T2" fmla="*/ 297 w 297"/>
                <a:gd name="T3" fmla="*/ 296 h 593"/>
                <a:gd name="T4" fmla="*/ 0 w 297"/>
                <a:gd name="T5" fmla="*/ 0 h 593"/>
                <a:gd name="T6" fmla="*/ 0 w 297"/>
                <a:gd name="T7" fmla="*/ 593 h 593"/>
              </a:gdLst>
              <a:ahLst/>
              <a:cxnLst>
                <a:cxn ang="0">
                  <a:pos x="T0" y="T1"/>
                </a:cxn>
                <a:cxn ang="0">
                  <a:pos x="T2" y="T3"/>
                </a:cxn>
                <a:cxn ang="0">
                  <a:pos x="T4" y="T5"/>
                </a:cxn>
                <a:cxn ang="0">
                  <a:pos x="T6" y="T7"/>
                </a:cxn>
              </a:cxnLst>
              <a:rect l="0" t="0" r="r" b="b"/>
              <a:pathLst>
                <a:path w="297" h="593">
                  <a:moveTo>
                    <a:pt x="0" y="593"/>
                  </a:moveTo>
                  <a:lnTo>
                    <a:pt x="297" y="296"/>
                  </a:lnTo>
                  <a:lnTo>
                    <a:pt x="0" y="0"/>
                  </a:lnTo>
                  <a:lnTo>
                    <a:pt x="0" y="59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2"/>
            <p:cNvSpPr>
              <a:spLocks/>
            </p:cNvSpPr>
            <p:nvPr userDrawn="1"/>
          </p:nvSpPr>
          <p:spPr bwMode="auto">
            <a:xfrm>
              <a:off x="11098213" y="5799138"/>
              <a:ext cx="104775" cy="52388"/>
            </a:xfrm>
            <a:custGeom>
              <a:avLst/>
              <a:gdLst>
                <a:gd name="T0" fmla="*/ 0 w 593"/>
                <a:gd name="T1" fmla="*/ 0 h 297"/>
                <a:gd name="T2" fmla="*/ 297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7" y="297"/>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3"/>
            <p:cNvSpPr>
              <a:spLocks/>
            </p:cNvSpPr>
            <p:nvPr userDrawn="1"/>
          </p:nvSpPr>
          <p:spPr bwMode="auto">
            <a:xfrm>
              <a:off x="11098213" y="5868988"/>
              <a:ext cx="104775" cy="52388"/>
            </a:xfrm>
            <a:custGeom>
              <a:avLst/>
              <a:gdLst>
                <a:gd name="T0" fmla="*/ 0 w 593"/>
                <a:gd name="T1" fmla="*/ 297 h 297"/>
                <a:gd name="T2" fmla="*/ 297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7"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4"/>
            <p:cNvSpPr>
              <a:spLocks/>
            </p:cNvSpPr>
            <p:nvPr userDrawn="1"/>
          </p:nvSpPr>
          <p:spPr bwMode="auto">
            <a:xfrm>
              <a:off x="11295063" y="5808663"/>
              <a:ext cx="52388" cy="104775"/>
            </a:xfrm>
            <a:custGeom>
              <a:avLst/>
              <a:gdLst>
                <a:gd name="T0" fmla="*/ 296 w 296"/>
                <a:gd name="T1" fmla="*/ 593 h 593"/>
                <a:gd name="T2" fmla="*/ 0 w 296"/>
                <a:gd name="T3" fmla="*/ 296 h 593"/>
                <a:gd name="T4" fmla="*/ 296 w 296"/>
                <a:gd name="T5" fmla="*/ 0 h 593"/>
                <a:gd name="T6" fmla="*/ 296 w 296"/>
                <a:gd name="T7" fmla="*/ 593 h 593"/>
              </a:gdLst>
              <a:ahLst/>
              <a:cxnLst>
                <a:cxn ang="0">
                  <a:pos x="T0" y="T1"/>
                </a:cxn>
                <a:cxn ang="0">
                  <a:pos x="T2" y="T3"/>
                </a:cxn>
                <a:cxn ang="0">
                  <a:pos x="T4" y="T5"/>
                </a:cxn>
                <a:cxn ang="0">
                  <a:pos x="T6" y="T7"/>
                </a:cxn>
              </a:cxnLst>
              <a:rect l="0" t="0" r="r" b="b"/>
              <a:pathLst>
                <a:path w="296" h="593">
                  <a:moveTo>
                    <a:pt x="296" y="593"/>
                  </a:moveTo>
                  <a:lnTo>
                    <a:pt x="0" y="296"/>
                  </a:lnTo>
                  <a:lnTo>
                    <a:pt x="296" y="0"/>
                  </a:lnTo>
                  <a:lnTo>
                    <a:pt x="296"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5"/>
            <p:cNvSpPr>
              <a:spLocks/>
            </p:cNvSpPr>
            <p:nvPr userDrawn="1"/>
          </p:nvSpPr>
          <p:spPr bwMode="auto">
            <a:xfrm>
              <a:off x="11225213" y="5808663"/>
              <a:ext cx="52388" cy="104775"/>
            </a:xfrm>
            <a:custGeom>
              <a:avLst/>
              <a:gdLst>
                <a:gd name="T0" fmla="*/ 0 w 296"/>
                <a:gd name="T1" fmla="*/ 593 h 593"/>
                <a:gd name="T2" fmla="*/ 296 w 296"/>
                <a:gd name="T3" fmla="*/ 296 h 593"/>
                <a:gd name="T4" fmla="*/ 0 w 296"/>
                <a:gd name="T5" fmla="*/ 0 h 593"/>
                <a:gd name="T6" fmla="*/ 0 w 296"/>
                <a:gd name="T7" fmla="*/ 593 h 593"/>
              </a:gdLst>
              <a:ahLst/>
              <a:cxnLst>
                <a:cxn ang="0">
                  <a:pos x="T0" y="T1"/>
                </a:cxn>
                <a:cxn ang="0">
                  <a:pos x="T2" y="T3"/>
                </a:cxn>
                <a:cxn ang="0">
                  <a:pos x="T4" y="T5"/>
                </a:cxn>
                <a:cxn ang="0">
                  <a:pos x="T6" y="T7"/>
                </a:cxn>
              </a:cxnLst>
              <a:rect l="0" t="0" r="r" b="b"/>
              <a:pathLst>
                <a:path w="296" h="593">
                  <a:moveTo>
                    <a:pt x="0" y="593"/>
                  </a:moveTo>
                  <a:lnTo>
                    <a:pt x="296" y="296"/>
                  </a:lnTo>
                  <a:lnTo>
                    <a:pt x="0" y="0"/>
                  </a:lnTo>
                  <a:lnTo>
                    <a:pt x="0"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6"/>
            <p:cNvSpPr>
              <a:spLocks/>
            </p:cNvSpPr>
            <p:nvPr userDrawn="1"/>
          </p:nvSpPr>
          <p:spPr bwMode="auto">
            <a:xfrm>
              <a:off x="11234738" y="5799138"/>
              <a:ext cx="104775" cy="52388"/>
            </a:xfrm>
            <a:custGeom>
              <a:avLst/>
              <a:gdLst>
                <a:gd name="T0" fmla="*/ 0 w 593"/>
                <a:gd name="T1" fmla="*/ 0 h 297"/>
                <a:gd name="T2" fmla="*/ 296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6" y="297"/>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7"/>
            <p:cNvSpPr>
              <a:spLocks/>
            </p:cNvSpPr>
            <p:nvPr userDrawn="1"/>
          </p:nvSpPr>
          <p:spPr bwMode="auto">
            <a:xfrm>
              <a:off x="11234738" y="5868988"/>
              <a:ext cx="104775" cy="52388"/>
            </a:xfrm>
            <a:custGeom>
              <a:avLst/>
              <a:gdLst>
                <a:gd name="T0" fmla="*/ 0 w 593"/>
                <a:gd name="T1" fmla="*/ 297 h 297"/>
                <a:gd name="T2" fmla="*/ 296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6"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8"/>
            <p:cNvSpPr>
              <a:spLocks/>
            </p:cNvSpPr>
            <p:nvPr userDrawn="1"/>
          </p:nvSpPr>
          <p:spPr bwMode="auto">
            <a:xfrm>
              <a:off x="10890250" y="5808663"/>
              <a:ext cx="52388" cy="104775"/>
            </a:xfrm>
            <a:custGeom>
              <a:avLst/>
              <a:gdLst>
                <a:gd name="T0" fmla="*/ 296 w 296"/>
                <a:gd name="T1" fmla="*/ 593 h 593"/>
                <a:gd name="T2" fmla="*/ 0 w 296"/>
                <a:gd name="T3" fmla="*/ 296 h 593"/>
                <a:gd name="T4" fmla="*/ 296 w 296"/>
                <a:gd name="T5" fmla="*/ 0 h 593"/>
                <a:gd name="T6" fmla="*/ 296 w 296"/>
                <a:gd name="T7" fmla="*/ 593 h 593"/>
              </a:gdLst>
              <a:ahLst/>
              <a:cxnLst>
                <a:cxn ang="0">
                  <a:pos x="T0" y="T1"/>
                </a:cxn>
                <a:cxn ang="0">
                  <a:pos x="T2" y="T3"/>
                </a:cxn>
                <a:cxn ang="0">
                  <a:pos x="T4" y="T5"/>
                </a:cxn>
                <a:cxn ang="0">
                  <a:pos x="T6" y="T7"/>
                </a:cxn>
              </a:cxnLst>
              <a:rect l="0" t="0" r="r" b="b"/>
              <a:pathLst>
                <a:path w="296" h="593">
                  <a:moveTo>
                    <a:pt x="296" y="593"/>
                  </a:moveTo>
                  <a:lnTo>
                    <a:pt x="0" y="296"/>
                  </a:lnTo>
                  <a:lnTo>
                    <a:pt x="296" y="0"/>
                  </a:lnTo>
                  <a:lnTo>
                    <a:pt x="296"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9"/>
            <p:cNvSpPr>
              <a:spLocks/>
            </p:cNvSpPr>
            <p:nvPr userDrawn="1"/>
          </p:nvSpPr>
          <p:spPr bwMode="auto">
            <a:xfrm>
              <a:off x="10820400" y="5808663"/>
              <a:ext cx="50800" cy="104775"/>
            </a:xfrm>
            <a:custGeom>
              <a:avLst/>
              <a:gdLst>
                <a:gd name="T0" fmla="*/ 0 w 296"/>
                <a:gd name="T1" fmla="*/ 593 h 593"/>
                <a:gd name="T2" fmla="*/ 296 w 296"/>
                <a:gd name="T3" fmla="*/ 296 h 593"/>
                <a:gd name="T4" fmla="*/ 0 w 296"/>
                <a:gd name="T5" fmla="*/ 0 h 593"/>
                <a:gd name="T6" fmla="*/ 0 w 296"/>
                <a:gd name="T7" fmla="*/ 593 h 593"/>
              </a:gdLst>
              <a:ahLst/>
              <a:cxnLst>
                <a:cxn ang="0">
                  <a:pos x="T0" y="T1"/>
                </a:cxn>
                <a:cxn ang="0">
                  <a:pos x="T2" y="T3"/>
                </a:cxn>
                <a:cxn ang="0">
                  <a:pos x="T4" y="T5"/>
                </a:cxn>
                <a:cxn ang="0">
                  <a:pos x="T6" y="T7"/>
                </a:cxn>
              </a:cxnLst>
              <a:rect l="0" t="0" r="r" b="b"/>
              <a:pathLst>
                <a:path w="296" h="593">
                  <a:moveTo>
                    <a:pt x="0" y="593"/>
                  </a:moveTo>
                  <a:lnTo>
                    <a:pt x="296" y="296"/>
                  </a:lnTo>
                  <a:lnTo>
                    <a:pt x="0" y="0"/>
                  </a:lnTo>
                  <a:lnTo>
                    <a:pt x="0"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0"/>
            <p:cNvSpPr>
              <a:spLocks/>
            </p:cNvSpPr>
            <p:nvPr userDrawn="1"/>
          </p:nvSpPr>
          <p:spPr bwMode="auto">
            <a:xfrm>
              <a:off x="10828338" y="5799138"/>
              <a:ext cx="104775" cy="52388"/>
            </a:xfrm>
            <a:custGeom>
              <a:avLst/>
              <a:gdLst>
                <a:gd name="T0" fmla="*/ 0 w 593"/>
                <a:gd name="T1" fmla="*/ 0 h 297"/>
                <a:gd name="T2" fmla="*/ 296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6" y="297"/>
                  </a:lnTo>
                  <a:lnTo>
                    <a:pt x="59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1"/>
            <p:cNvSpPr>
              <a:spLocks/>
            </p:cNvSpPr>
            <p:nvPr userDrawn="1"/>
          </p:nvSpPr>
          <p:spPr bwMode="auto">
            <a:xfrm>
              <a:off x="10828338" y="5868988"/>
              <a:ext cx="104775" cy="52388"/>
            </a:xfrm>
            <a:custGeom>
              <a:avLst/>
              <a:gdLst>
                <a:gd name="T0" fmla="*/ 0 w 593"/>
                <a:gd name="T1" fmla="*/ 297 h 297"/>
                <a:gd name="T2" fmla="*/ 296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6"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2"/>
            <p:cNvSpPr>
              <a:spLocks/>
            </p:cNvSpPr>
            <p:nvPr userDrawn="1"/>
          </p:nvSpPr>
          <p:spPr bwMode="auto">
            <a:xfrm>
              <a:off x="10955338" y="5672138"/>
              <a:ext cx="52388" cy="104775"/>
            </a:xfrm>
            <a:custGeom>
              <a:avLst/>
              <a:gdLst>
                <a:gd name="T0" fmla="*/ 0 w 297"/>
                <a:gd name="T1" fmla="*/ 594 h 594"/>
                <a:gd name="T2" fmla="*/ 297 w 297"/>
                <a:gd name="T3" fmla="*/ 297 h 594"/>
                <a:gd name="T4" fmla="*/ 0 w 297"/>
                <a:gd name="T5" fmla="*/ 0 h 594"/>
                <a:gd name="T6" fmla="*/ 0 w 297"/>
                <a:gd name="T7" fmla="*/ 594 h 594"/>
              </a:gdLst>
              <a:ahLst/>
              <a:cxnLst>
                <a:cxn ang="0">
                  <a:pos x="T0" y="T1"/>
                </a:cxn>
                <a:cxn ang="0">
                  <a:pos x="T2" y="T3"/>
                </a:cxn>
                <a:cxn ang="0">
                  <a:pos x="T4" y="T5"/>
                </a:cxn>
                <a:cxn ang="0">
                  <a:pos x="T6" y="T7"/>
                </a:cxn>
              </a:cxnLst>
              <a:rect l="0" t="0" r="r" b="b"/>
              <a:pathLst>
                <a:path w="297" h="594">
                  <a:moveTo>
                    <a:pt x="0" y="594"/>
                  </a:moveTo>
                  <a:lnTo>
                    <a:pt x="297"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3"/>
            <p:cNvSpPr>
              <a:spLocks/>
            </p:cNvSpPr>
            <p:nvPr userDrawn="1"/>
          </p:nvSpPr>
          <p:spPr bwMode="auto">
            <a:xfrm>
              <a:off x="10963275" y="5734050"/>
              <a:ext cx="104775" cy="52388"/>
            </a:xfrm>
            <a:custGeom>
              <a:avLst/>
              <a:gdLst>
                <a:gd name="T0" fmla="*/ 0 w 593"/>
                <a:gd name="T1" fmla="*/ 298 h 298"/>
                <a:gd name="T2" fmla="*/ 296 w 593"/>
                <a:gd name="T3" fmla="*/ 0 h 298"/>
                <a:gd name="T4" fmla="*/ 593 w 593"/>
                <a:gd name="T5" fmla="*/ 298 h 298"/>
                <a:gd name="T6" fmla="*/ 0 w 593"/>
                <a:gd name="T7" fmla="*/ 298 h 298"/>
              </a:gdLst>
              <a:ahLst/>
              <a:cxnLst>
                <a:cxn ang="0">
                  <a:pos x="T0" y="T1"/>
                </a:cxn>
                <a:cxn ang="0">
                  <a:pos x="T2" y="T3"/>
                </a:cxn>
                <a:cxn ang="0">
                  <a:pos x="T4" y="T5"/>
                </a:cxn>
                <a:cxn ang="0">
                  <a:pos x="T6" y="T7"/>
                </a:cxn>
              </a:cxnLst>
              <a:rect l="0" t="0" r="r" b="b"/>
              <a:pathLst>
                <a:path w="593" h="298">
                  <a:moveTo>
                    <a:pt x="0" y="298"/>
                  </a:moveTo>
                  <a:lnTo>
                    <a:pt x="296" y="0"/>
                  </a:lnTo>
                  <a:lnTo>
                    <a:pt x="593" y="298"/>
                  </a:lnTo>
                  <a:lnTo>
                    <a:pt x="0" y="298"/>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4"/>
            <p:cNvSpPr>
              <a:spLocks/>
            </p:cNvSpPr>
            <p:nvPr userDrawn="1"/>
          </p:nvSpPr>
          <p:spPr bwMode="auto">
            <a:xfrm>
              <a:off x="11160125" y="5672138"/>
              <a:ext cx="52388" cy="104775"/>
            </a:xfrm>
            <a:custGeom>
              <a:avLst/>
              <a:gdLst>
                <a:gd name="T0" fmla="*/ 297 w 297"/>
                <a:gd name="T1" fmla="*/ 594 h 594"/>
                <a:gd name="T2" fmla="*/ 0 w 297"/>
                <a:gd name="T3" fmla="*/ 297 h 594"/>
                <a:gd name="T4" fmla="*/ 297 w 297"/>
                <a:gd name="T5" fmla="*/ 0 h 594"/>
                <a:gd name="T6" fmla="*/ 297 w 297"/>
                <a:gd name="T7" fmla="*/ 594 h 594"/>
              </a:gdLst>
              <a:ahLst/>
              <a:cxnLst>
                <a:cxn ang="0">
                  <a:pos x="T0" y="T1"/>
                </a:cxn>
                <a:cxn ang="0">
                  <a:pos x="T2" y="T3"/>
                </a:cxn>
                <a:cxn ang="0">
                  <a:pos x="T4" y="T5"/>
                </a:cxn>
                <a:cxn ang="0">
                  <a:pos x="T6" y="T7"/>
                </a:cxn>
              </a:cxnLst>
              <a:rect l="0" t="0" r="r" b="b"/>
              <a:pathLst>
                <a:path w="297" h="594">
                  <a:moveTo>
                    <a:pt x="297" y="594"/>
                  </a:moveTo>
                  <a:lnTo>
                    <a:pt x="0" y="297"/>
                  </a:lnTo>
                  <a:lnTo>
                    <a:pt x="297" y="0"/>
                  </a:lnTo>
                  <a:lnTo>
                    <a:pt x="297"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5"/>
            <p:cNvSpPr>
              <a:spLocks/>
            </p:cNvSpPr>
            <p:nvPr userDrawn="1"/>
          </p:nvSpPr>
          <p:spPr bwMode="auto">
            <a:xfrm>
              <a:off x="11090275" y="5672138"/>
              <a:ext cx="52388" cy="104775"/>
            </a:xfrm>
            <a:custGeom>
              <a:avLst/>
              <a:gdLst>
                <a:gd name="T0" fmla="*/ 0 w 297"/>
                <a:gd name="T1" fmla="*/ 594 h 594"/>
                <a:gd name="T2" fmla="*/ 297 w 297"/>
                <a:gd name="T3" fmla="*/ 297 h 594"/>
                <a:gd name="T4" fmla="*/ 0 w 297"/>
                <a:gd name="T5" fmla="*/ 0 h 594"/>
                <a:gd name="T6" fmla="*/ 0 w 297"/>
                <a:gd name="T7" fmla="*/ 594 h 594"/>
              </a:gdLst>
              <a:ahLst/>
              <a:cxnLst>
                <a:cxn ang="0">
                  <a:pos x="T0" y="T1"/>
                </a:cxn>
                <a:cxn ang="0">
                  <a:pos x="T2" y="T3"/>
                </a:cxn>
                <a:cxn ang="0">
                  <a:pos x="T4" y="T5"/>
                </a:cxn>
                <a:cxn ang="0">
                  <a:pos x="T6" y="T7"/>
                </a:cxn>
              </a:cxnLst>
              <a:rect l="0" t="0" r="r" b="b"/>
              <a:pathLst>
                <a:path w="297" h="594">
                  <a:moveTo>
                    <a:pt x="0" y="594"/>
                  </a:moveTo>
                  <a:lnTo>
                    <a:pt x="297"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26"/>
            <p:cNvSpPr>
              <a:spLocks/>
            </p:cNvSpPr>
            <p:nvPr userDrawn="1"/>
          </p:nvSpPr>
          <p:spPr bwMode="auto">
            <a:xfrm>
              <a:off x="11098213" y="5664200"/>
              <a:ext cx="104775" cy="52388"/>
            </a:xfrm>
            <a:custGeom>
              <a:avLst/>
              <a:gdLst>
                <a:gd name="T0" fmla="*/ 0 w 593"/>
                <a:gd name="T1" fmla="*/ 0 h 297"/>
                <a:gd name="T2" fmla="*/ 297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7" y="297"/>
                  </a:lnTo>
                  <a:lnTo>
                    <a:pt x="593" y="0"/>
                  </a:lnTo>
                  <a:lnTo>
                    <a:pt x="0" y="0"/>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7"/>
            <p:cNvSpPr>
              <a:spLocks/>
            </p:cNvSpPr>
            <p:nvPr userDrawn="1"/>
          </p:nvSpPr>
          <p:spPr bwMode="auto">
            <a:xfrm>
              <a:off x="11098213" y="5734050"/>
              <a:ext cx="104775" cy="52388"/>
            </a:xfrm>
            <a:custGeom>
              <a:avLst/>
              <a:gdLst>
                <a:gd name="T0" fmla="*/ 0 w 593"/>
                <a:gd name="T1" fmla="*/ 298 h 298"/>
                <a:gd name="T2" fmla="*/ 297 w 593"/>
                <a:gd name="T3" fmla="*/ 0 h 298"/>
                <a:gd name="T4" fmla="*/ 593 w 593"/>
                <a:gd name="T5" fmla="*/ 298 h 298"/>
                <a:gd name="T6" fmla="*/ 0 w 593"/>
                <a:gd name="T7" fmla="*/ 298 h 298"/>
              </a:gdLst>
              <a:ahLst/>
              <a:cxnLst>
                <a:cxn ang="0">
                  <a:pos x="T0" y="T1"/>
                </a:cxn>
                <a:cxn ang="0">
                  <a:pos x="T2" y="T3"/>
                </a:cxn>
                <a:cxn ang="0">
                  <a:pos x="T4" y="T5"/>
                </a:cxn>
                <a:cxn ang="0">
                  <a:pos x="T6" y="T7"/>
                </a:cxn>
              </a:cxnLst>
              <a:rect l="0" t="0" r="r" b="b"/>
              <a:pathLst>
                <a:path w="593" h="298">
                  <a:moveTo>
                    <a:pt x="0" y="298"/>
                  </a:moveTo>
                  <a:lnTo>
                    <a:pt x="297" y="0"/>
                  </a:lnTo>
                  <a:lnTo>
                    <a:pt x="593" y="298"/>
                  </a:lnTo>
                  <a:lnTo>
                    <a:pt x="0" y="298"/>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8"/>
            <p:cNvSpPr>
              <a:spLocks/>
            </p:cNvSpPr>
            <p:nvPr userDrawn="1"/>
          </p:nvSpPr>
          <p:spPr bwMode="auto">
            <a:xfrm>
              <a:off x="11225213" y="5672138"/>
              <a:ext cx="52388" cy="104775"/>
            </a:xfrm>
            <a:custGeom>
              <a:avLst/>
              <a:gdLst>
                <a:gd name="T0" fmla="*/ 0 w 296"/>
                <a:gd name="T1" fmla="*/ 594 h 594"/>
                <a:gd name="T2" fmla="*/ 296 w 296"/>
                <a:gd name="T3" fmla="*/ 297 h 594"/>
                <a:gd name="T4" fmla="*/ 0 w 296"/>
                <a:gd name="T5" fmla="*/ 0 h 594"/>
                <a:gd name="T6" fmla="*/ 0 w 296"/>
                <a:gd name="T7" fmla="*/ 594 h 594"/>
              </a:gdLst>
              <a:ahLst/>
              <a:cxnLst>
                <a:cxn ang="0">
                  <a:pos x="T0" y="T1"/>
                </a:cxn>
                <a:cxn ang="0">
                  <a:pos x="T2" y="T3"/>
                </a:cxn>
                <a:cxn ang="0">
                  <a:pos x="T4" y="T5"/>
                </a:cxn>
                <a:cxn ang="0">
                  <a:pos x="T6" y="T7"/>
                </a:cxn>
              </a:cxnLst>
              <a:rect l="0" t="0" r="r" b="b"/>
              <a:pathLst>
                <a:path w="296" h="594">
                  <a:moveTo>
                    <a:pt x="0" y="594"/>
                  </a:moveTo>
                  <a:lnTo>
                    <a:pt x="296"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9"/>
            <p:cNvSpPr>
              <a:spLocks/>
            </p:cNvSpPr>
            <p:nvPr userDrawn="1"/>
          </p:nvSpPr>
          <p:spPr bwMode="auto">
            <a:xfrm>
              <a:off x="11234738" y="5734050"/>
              <a:ext cx="104775" cy="52388"/>
            </a:xfrm>
            <a:custGeom>
              <a:avLst/>
              <a:gdLst>
                <a:gd name="T0" fmla="*/ 0 w 593"/>
                <a:gd name="T1" fmla="*/ 298 h 298"/>
                <a:gd name="T2" fmla="*/ 296 w 593"/>
                <a:gd name="T3" fmla="*/ 0 h 298"/>
                <a:gd name="T4" fmla="*/ 593 w 593"/>
                <a:gd name="T5" fmla="*/ 298 h 298"/>
                <a:gd name="T6" fmla="*/ 0 w 593"/>
                <a:gd name="T7" fmla="*/ 298 h 298"/>
              </a:gdLst>
              <a:ahLst/>
              <a:cxnLst>
                <a:cxn ang="0">
                  <a:pos x="T0" y="T1"/>
                </a:cxn>
                <a:cxn ang="0">
                  <a:pos x="T2" y="T3"/>
                </a:cxn>
                <a:cxn ang="0">
                  <a:pos x="T4" y="T5"/>
                </a:cxn>
                <a:cxn ang="0">
                  <a:pos x="T6" y="T7"/>
                </a:cxn>
              </a:cxnLst>
              <a:rect l="0" t="0" r="r" b="b"/>
              <a:pathLst>
                <a:path w="593" h="298">
                  <a:moveTo>
                    <a:pt x="0" y="298"/>
                  </a:moveTo>
                  <a:lnTo>
                    <a:pt x="296" y="0"/>
                  </a:lnTo>
                  <a:lnTo>
                    <a:pt x="593" y="298"/>
                  </a:lnTo>
                  <a:lnTo>
                    <a:pt x="0" y="29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30"/>
            <p:cNvSpPr>
              <a:spLocks/>
            </p:cNvSpPr>
            <p:nvPr userDrawn="1"/>
          </p:nvSpPr>
          <p:spPr bwMode="auto">
            <a:xfrm>
              <a:off x="10890250" y="5672138"/>
              <a:ext cx="52388" cy="104775"/>
            </a:xfrm>
            <a:custGeom>
              <a:avLst/>
              <a:gdLst>
                <a:gd name="T0" fmla="*/ 296 w 296"/>
                <a:gd name="T1" fmla="*/ 594 h 594"/>
                <a:gd name="T2" fmla="*/ 0 w 296"/>
                <a:gd name="T3" fmla="*/ 297 h 594"/>
                <a:gd name="T4" fmla="*/ 296 w 296"/>
                <a:gd name="T5" fmla="*/ 0 h 594"/>
                <a:gd name="T6" fmla="*/ 296 w 296"/>
                <a:gd name="T7" fmla="*/ 594 h 594"/>
              </a:gdLst>
              <a:ahLst/>
              <a:cxnLst>
                <a:cxn ang="0">
                  <a:pos x="T0" y="T1"/>
                </a:cxn>
                <a:cxn ang="0">
                  <a:pos x="T2" y="T3"/>
                </a:cxn>
                <a:cxn ang="0">
                  <a:pos x="T4" y="T5"/>
                </a:cxn>
                <a:cxn ang="0">
                  <a:pos x="T6" y="T7"/>
                </a:cxn>
              </a:cxnLst>
              <a:rect l="0" t="0" r="r" b="b"/>
              <a:pathLst>
                <a:path w="296" h="594">
                  <a:moveTo>
                    <a:pt x="296" y="594"/>
                  </a:moveTo>
                  <a:lnTo>
                    <a:pt x="0" y="297"/>
                  </a:lnTo>
                  <a:lnTo>
                    <a:pt x="296" y="0"/>
                  </a:lnTo>
                  <a:lnTo>
                    <a:pt x="296"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31"/>
            <p:cNvSpPr>
              <a:spLocks/>
            </p:cNvSpPr>
            <p:nvPr userDrawn="1"/>
          </p:nvSpPr>
          <p:spPr bwMode="auto">
            <a:xfrm>
              <a:off x="10828338" y="5734050"/>
              <a:ext cx="104775" cy="52388"/>
            </a:xfrm>
            <a:custGeom>
              <a:avLst/>
              <a:gdLst>
                <a:gd name="T0" fmla="*/ 0 w 593"/>
                <a:gd name="T1" fmla="*/ 297 h 297"/>
                <a:gd name="T2" fmla="*/ 296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6"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32"/>
            <p:cNvSpPr>
              <a:spLocks/>
            </p:cNvSpPr>
            <p:nvPr userDrawn="1"/>
          </p:nvSpPr>
          <p:spPr bwMode="auto">
            <a:xfrm>
              <a:off x="11025188" y="5943600"/>
              <a:ext cx="52388" cy="104775"/>
            </a:xfrm>
            <a:custGeom>
              <a:avLst/>
              <a:gdLst>
                <a:gd name="T0" fmla="*/ 297 w 297"/>
                <a:gd name="T1" fmla="*/ 594 h 594"/>
                <a:gd name="T2" fmla="*/ 0 w 297"/>
                <a:gd name="T3" fmla="*/ 297 h 594"/>
                <a:gd name="T4" fmla="*/ 297 w 297"/>
                <a:gd name="T5" fmla="*/ 0 h 594"/>
                <a:gd name="T6" fmla="*/ 297 w 297"/>
                <a:gd name="T7" fmla="*/ 594 h 594"/>
              </a:gdLst>
              <a:ahLst/>
              <a:cxnLst>
                <a:cxn ang="0">
                  <a:pos x="T0" y="T1"/>
                </a:cxn>
                <a:cxn ang="0">
                  <a:pos x="T2" y="T3"/>
                </a:cxn>
                <a:cxn ang="0">
                  <a:pos x="T4" y="T5"/>
                </a:cxn>
                <a:cxn ang="0">
                  <a:pos x="T6" y="T7"/>
                </a:cxn>
              </a:cxnLst>
              <a:rect l="0" t="0" r="r" b="b"/>
              <a:pathLst>
                <a:path w="297" h="594">
                  <a:moveTo>
                    <a:pt x="297" y="594"/>
                  </a:moveTo>
                  <a:lnTo>
                    <a:pt x="0" y="297"/>
                  </a:lnTo>
                  <a:lnTo>
                    <a:pt x="297" y="0"/>
                  </a:lnTo>
                  <a:lnTo>
                    <a:pt x="297" y="594"/>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33"/>
            <p:cNvSpPr>
              <a:spLocks/>
            </p:cNvSpPr>
            <p:nvPr userDrawn="1"/>
          </p:nvSpPr>
          <p:spPr bwMode="auto">
            <a:xfrm>
              <a:off x="10955338" y="5943600"/>
              <a:ext cx="52388" cy="104775"/>
            </a:xfrm>
            <a:custGeom>
              <a:avLst/>
              <a:gdLst>
                <a:gd name="T0" fmla="*/ 0 w 297"/>
                <a:gd name="T1" fmla="*/ 594 h 594"/>
                <a:gd name="T2" fmla="*/ 297 w 297"/>
                <a:gd name="T3" fmla="*/ 297 h 594"/>
                <a:gd name="T4" fmla="*/ 0 w 297"/>
                <a:gd name="T5" fmla="*/ 0 h 594"/>
                <a:gd name="T6" fmla="*/ 0 w 297"/>
                <a:gd name="T7" fmla="*/ 594 h 594"/>
              </a:gdLst>
              <a:ahLst/>
              <a:cxnLst>
                <a:cxn ang="0">
                  <a:pos x="T0" y="T1"/>
                </a:cxn>
                <a:cxn ang="0">
                  <a:pos x="T2" y="T3"/>
                </a:cxn>
                <a:cxn ang="0">
                  <a:pos x="T4" y="T5"/>
                </a:cxn>
                <a:cxn ang="0">
                  <a:pos x="T6" y="T7"/>
                </a:cxn>
              </a:cxnLst>
              <a:rect l="0" t="0" r="r" b="b"/>
              <a:pathLst>
                <a:path w="297" h="594">
                  <a:moveTo>
                    <a:pt x="0" y="594"/>
                  </a:moveTo>
                  <a:lnTo>
                    <a:pt x="297"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34"/>
            <p:cNvSpPr>
              <a:spLocks/>
            </p:cNvSpPr>
            <p:nvPr userDrawn="1"/>
          </p:nvSpPr>
          <p:spPr bwMode="auto">
            <a:xfrm>
              <a:off x="10963275" y="5934075"/>
              <a:ext cx="104775" cy="52388"/>
            </a:xfrm>
            <a:custGeom>
              <a:avLst/>
              <a:gdLst>
                <a:gd name="T0" fmla="*/ 0 w 593"/>
                <a:gd name="T1" fmla="*/ 0 h 296"/>
                <a:gd name="T2" fmla="*/ 296 w 593"/>
                <a:gd name="T3" fmla="*/ 296 h 296"/>
                <a:gd name="T4" fmla="*/ 593 w 593"/>
                <a:gd name="T5" fmla="*/ 0 h 296"/>
                <a:gd name="T6" fmla="*/ 0 w 593"/>
                <a:gd name="T7" fmla="*/ 0 h 296"/>
              </a:gdLst>
              <a:ahLst/>
              <a:cxnLst>
                <a:cxn ang="0">
                  <a:pos x="T0" y="T1"/>
                </a:cxn>
                <a:cxn ang="0">
                  <a:pos x="T2" y="T3"/>
                </a:cxn>
                <a:cxn ang="0">
                  <a:pos x="T4" y="T5"/>
                </a:cxn>
                <a:cxn ang="0">
                  <a:pos x="T6" y="T7"/>
                </a:cxn>
              </a:cxnLst>
              <a:rect l="0" t="0" r="r" b="b"/>
              <a:pathLst>
                <a:path w="593" h="296">
                  <a:moveTo>
                    <a:pt x="0" y="0"/>
                  </a:moveTo>
                  <a:lnTo>
                    <a:pt x="296" y="296"/>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35"/>
            <p:cNvSpPr>
              <a:spLocks/>
            </p:cNvSpPr>
            <p:nvPr userDrawn="1"/>
          </p:nvSpPr>
          <p:spPr bwMode="auto">
            <a:xfrm>
              <a:off x="10963275" y="6005513"/>
              <a:ext cx="104775" cy="52388"/>
            </a:xfrm>
            <a:custGeom>
              <a:avLst/>
              <a:gdLst>
                <a:gd name="T0" fmla="*/ 0 w 593"/>
                <a:gd name="T1" fmla="*/ 297 h 297"/>
                <a:gd name="T2" fmla="*/ 296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6"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36"/>
            <p:cNvSpPr>
              <a:spLocks/>
            </p:cNvSpPr>
            <p:nvPr userDrawn="1"/>
          </p:nvSpPr>
          <p:spPr bwMode="auto">
            <a:xfrm>
              <a:off x="11160125" y="5943600"/>
              <a:ext cx="52388" cy="104775"/>
            </a:xfrm>
            <a:custGeom>
              <a:avLst/>
              <a:gdLst>
                <a:gd name="T0" fmla="*/ 297 w 297"/>
                <a:gd name="T1" fmla="*/ 594 h 594"/>
                <a:gd name="T2" fmla="*/ 0 w 297"/>
                <a:gd name="T3" fmla="*/ 297 h 594"/>
                <a:gd name="T4" fmla="*/ 297 w 297"/>
                <a:gd name="T5" fmla="*/ 0 h 594"/>
                <a:gd name="T6" fmla="*/ 297 w 297"/>
                <a:gd name="T7" fmla="*/ 594 h 594"/>
              </a:gdLst>
              <a:ahLst/>
              <a:cxnLst>
                <a:cxn ang="0">
                  <a:pos x="T0" y="T1"/>
                </a:cxn>
                <a:cxn ang="0">
                  <a:pos x="T2" y="T3"/>
                </a:cxn>
                <a:cxn ang="0">
                  <a:pos x="T4" y="T5"/>
                </a:cxn>
                <a:cxn ang="0">
                  <a:pos x="T6" y="T7"/>
                </a:cxn>
              </a:cxnLst>
              <a:rect l="0" t="0" r="r" b="b"/>
              <a:pathLst>
                <a:path w="297" h="594">
                  <a:moveTo>
                    <a:pt x="297" y="594"/>
                  </a:moveTo>
                  <a:lnTo>
                    <a:pt x="0" y="297"/>
                  </a:lnTo>
                  <a:lnTo>
                    <a:pt x="297" y="0"/>
                  </a:lnTo>
                  <a:lnTo>
                    <a:pt x="297" y="594"/>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37"/>
            <p:cNvSpPr>
              <a:spLocks/>
            </p:cNvSpPr>
            <p:nvPr userDrawn="1"/>
          </p:nvSpPr>
          <p:spPr bwMode="auto">
            <a:xfrm>
              <a:off x="11090275" y="5943600"/>
              <a:ext cx="52388" cy="104775"/>
            </a:xfrm>
            <a:custGeom>
              <a:avLst/>
              <a:gdLst>
                <a:gd name="T0" fmla="*/ 0 w 297"/>
                <a:gd name="T1" fmla="*/ 594 h 594"/>
                <a:gd name="T2" fmla="*/ 297 w 297"/>
                <a:gd name="T3" fmla="*/ 297 h 594"/>
                <a:gd name="T4" fmla="*/ 0 w 297"/>
                <a:gd name="T5" fmla="*/ 0 h 594"/>
                <a:gd name="T6" fmla="*/ 0 w 297"/>
                <a:gd name="T7" fmla="*/ 594 h 594"/>
              </a:gdLst>
              <a:ahLst/>
              <a:cxnLst>
                <a:cxn ang="0">
                  <a:pos x="T0" y="T1"/>
                </a:cxn>
                <a:cxn ang="0">
                  <a:pos x="T2" y="T3"/>
                </a:cxn>
                <a:cxn ang="0">
                  <a:pos x="T4" y="T5"/>
                </a:cxn>
                <a:cxn ang="0">
                  <a:pos x="T6" y="T7"/>
                </a:cxn>
              </a:cxnLst>
              <a:rect l="0" t="0" r="r" b="b"/>
              <a:pathLst>
                <a:path w="297" h="594">
                  <a:moveTo>
                    <a:pt x="0" y="594"/>
                  </a:moveTo>
                  <a:lnTo>
                    <a:pt x="297"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38"/>
            <p:cNvSpPr>
              <a:spLocks/>
            </p:cNvSpPr>
            <p:nvPr userDrawn="1"/>
          </p:nvSpPr>
          <p:spPr bwMode="auto">
            <a:xfrm>
              <a:off x="11098213" y="5934075"/>
              <a:ext cx="104775" cy="52388"/>
            </a:xfrm>
            <a:custGeom>
              <a:avLst/>
              <a:gdLst>
                <a:gd name="T0" fmla="*/ 0 w 593"/>
                <a:gd name="T1" fmla="*/ 0 h 296"/>
                <a:gd name="T2" fmla="*/ 297 w 593"/>
                <a:gd name="T3" fmla="*/ 296 h 296"/>
                <a:gd name="T4" fmla="*/ 593 w 593"/>
                <a:gd name="T5" fmla="*/ 0 h 296"/>
                <a:gd name="T6" fmla="*/ 0 w 593"/>
                <a:gd name="T7" fmla="*/ 0 h 296"/>
              </a:gdLst>
              <a:ahLst/>
              <a:cxnLst>
                <a:cxn ang="0">
                  <a:pos x="T0" y="T1"/>
                </a:cxn>
                <a:cxn ang="0">
                  <a:pos x="T2" y="T3"/>
                </a:cxn>
                <a:cxn ang="0">
                  <a:pos x="T4" y="T5"/>
                </a:cxn>
                <a:cxn ang="0">
                  <a:pos x="T6" y="T7"/>
                </a:cxn>
              </a:cxnLst>
              <a:rect l="0" t="0" r="r" b="b"/>
              <a:pathLst>
                <a:path w="593" h="296">
                  <a:moveTo>
                    <a:pt x="0" y="0"/>
                  </a:moveTo>
                  <a:lnTo>
                    <a:pt x="297" y="296"/>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39"/>
            <p:cNvSpPr>
              <a:spLocks/>
            </p:cNvSpPr>
            <p:nvPr userDrawn="1"/>
          </p:nvSpPr>
          <p:spPr bwMode="auto">
            <a:xfrm>
              <a:off x="11098213" y="6005513"/>
              <a:ext cx="104775" cy="52388"/>
            </a:xfrm>
            <a:custGeom>
              <a:avLst/>
              <a:gdLst>
                <a:gd name="T0" fmla="*/ 0 w 593"/>
                <a:gd name="T1" fmla="*/ 297 h 297"/>
                <a:gd name="T2" fmla="*/ 297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7"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40"/>
            <p:cNvSpPr>
              <a:spLocks/>
            </p:cNvSpPr>
            <p:nvPr userDrawn="1"/>
          </p:nvSpPr>
          <p:spPr bwMode="auto">
            <a:xfrm>
              <a:off x="11225213" y="5943600"/>
              <a:ext cx="52388" cy="104775"/>
            </a:xfrm>
            <a:custGeom>
              <a:avLst/>
              <a:gdLst>
                <a:gd name="T0" fmla="*/ 0 w 296"/>
                <a:gd name="T1" fmla="*/ 594 h 594"/>
                <a:gd name="T2" fmla="*/ 296 w 296"/>
                <a:gd name="T3" fmla="*/ 297 h 594"/>
                <a:gd name="T4" fmla="*/ 0 w 296"/>
                <a:gd name="T5" fmla="*/ 0 h 594"/>
                <a:gd name="T6" fmla="*/ 0 w 296"/>
                <a:gd name="T7" fmla="*/ 594 h 594"/>
              </a:gdLst>
              <a:ahLst/>
              <a:cxnLst>
                <a:cxn ang="0">
                  <a:pos x="T0" y="T1"/>
                </a:cxn>
                <a:cxn ang="0">
                  <a:pos x="T2" y="T3"/>
                </a:cxn>
                <a:cxn ang="0">
                  <a:pos x="T4" y="T5"/>
                </a:cxn>
                <a:cxn ang="0">
                  <a:pos x="T6" y="T7"/>
                </a:cxn>
              </a:cxnLst>
              <a:rect l="0" t="0" r="r" b="b"/>
              <a:pathLst>
                <a:path w="296" h="594">
                  <a:moveTo>
                    <a:pt x="0" y="594"/>
                  </a:moveTo>
                  <a:lnTo>
                    <a:pt x="296"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41"/>
            <p:cNvSpPr>
              <a:spLocks/>
            </p:cNvSpPr>
            <p:nvPr userDrawn="1"/>
          </p:nvSpPr>
          <p:spPr bwMode="auto">
            <a:xfrm>
              <a:off x="11234738" y="5934075"/>
              <a:ext cx="104775" cy="52388"/>
            </a:xfrm>
            <a:custGeom>
              <a:avLst/>
              <a:gdLst>
                <a:gd name="T0" fmla="*/ 0 w 593"/>
                <a:gd name="T1" fmla="*/ 0 h 296"/>
                <a:gd name="T2" fmla="*/ 296 w 593"/>
                <a:gd name="T3" fmla="*/ 296 h 296"/>
                <a:gd name="T4" fmla="*/ 593 w 593"/>
                <a:gd name="T5" fmla="*/ 0 h 296"/>
                <a:gd name="T6" fmla="*/ 0 w 593"/>
                <a:gd name="T7" fmla="*/ 0 h 296"/>
              </a:gdLst>
              <a:ahLst/>
              <a:cxnLst>
                <a:cxn ang="0">
                  <a:pos x="T0" y="T1"/>
                </a:cxn>
                <a:cxn ang="0">
                  <a:pos x="T2" y="T3"/>
                </a:cxn>
                <a:cxn ang="0">
                  <a:pos x="T4" y="T5"/>
                </a:cxn>
                <a:cxn ang="0">
                  <a:pos x="T6" y="T7"/>
                </a:cxn>
              </a:cxnLst>
              <a:rect l="0" t="0" r="r" b="b"/>
              <a:pathLst>
                <a:path w="593" h="296">
                  <a:moveTo>
                    <a:pt x="0" y="0"/>
                  </a:moveTo>
                  <a:lnTo>
                    <a:pt x="296" y="296"/>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42"/>
            <p:cNvSpPr>
              <a:spLocks/>
            </p:cNvSpPr>
            <p:nvPr userDrawn="1"/>
          </p:nvSpPr>
          <p:spPr bwMode="auto">
            <a:xfrm>
              <a:off x="10890250" y="5943600"/>
              <a:ext cx="52388" cy="104775"/>
            </a:xfrm>
            <a:custGeom>
              <a:avLst/>
              <a:gdLst>
                <a:gd name="T0" fmla="*/ 296 w 296"/>
                <a:gd name="T1" fmla="*/ 594 h 594"/>
                <a:gd name="T2" fmla="*/ 0 w 296"/>
                <a:gd name="T3" fmla="*/ 297 h 594"/>
                <a:gd name="T4" fmla="*/ 296 w 296"/>
                <a:gd name="T5" fmla="*/ 0 h 594"/>
                <a:gd name="T6" fmla="*/ 296 w 296"/>
                <a:gd name="T7" fmla="*/ 594 h 594"/>
              </a:gdLst>
              <a:ahLst/>
              <a:cxnLst>
                <a:cxn ang="0">
                  <a:pos x="T0" y="T1"/>
                </a:cxn>
                <a:cxn ang="0">
                  <a:pos x="T2" y="T3"/>
                </a:cxn>
                <a:cxn ang="0">
                  <a:pos x="T4" y="T5"/>
                </a:cxn>
                <a:cxn ang="0">
                  <a:pos x="T6" y="T7"/>
                </a:cxn>
              </a:cxnLst>
              <a:rect l="0" t="0" r="r" b="b"/>
              <a:pathLst>
                <a:path w="296" h="594">
                  <a:moveTo>
                    <a:pt x="296" y="594"/>
                  </a:moveTo>
                  <a:lnTo>
                    <a:pt x="0" y="297"/>
                  </a:lnTo>
                  <a:lnTo>
                    <a:pt x="296" y="0"/>
                  </a:lnTo>
                  <a:lnTo>
                    <a:pt x="296"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43"/>
            <p:cNvSpPr>
              <a:spLocks/>
            </p:cNvSpPr>
            <p:nvPr userDrawn="1"/>
          </p:nvSpPr>
          <p:spPr bwMode="auto">
            <a:xfrm>
              <a:off x="10828338" y="5934075"/>
              <a:ext cx="104775" cy="52388"/>
            </a:xfrm>
            <a:custGeom>
              <a:avLst/>
              <a:gdLst>
                <a:gd name="T0" fmla="*/ 0 w 593"/>
                <a:gd name="T1" fmla="*/ 0 h 296"/>
                <a:gd name="T2" fmla="*/ 296 w 593"/>
                <a:gd name="T3" fmla="*/ 296 h 296"/>
                <a:gd name="T4" fmla="*/ 593 w 593"/>
                <a:gd name="T5" fmla="*/ 0 h 296"/>
                <a:gd name="T6" fmla="*/ 0 w 593"/>
                <a:gd name="T7" fmla="*/ 0 h 296"/>
              </a:gdLst>
              <a:ahLst/>
              <a:cxnLst>
                <a:cxn ang="0">
                  <a:pos x="T0" y="T1"/>
                </a:cxn>
                <a:cxn ang="0">
                  <a:pos x="T2" y="T3"/>
                </a:cxn>
                <a:cxn ang="0">
                  <a:pos x="T4" y="T5"/>
                </a:cxn>
                <a:cxn ang="0">
                  <a:pos x="T6" y="T7"/>
                </a:cxn>
              </a:cxnLst>
              <a:rect l="0" t="0" r="r" b="b"/>
              <a:pathLst>
                <a:path w="593" h="296">
                  <a:moveTo>
                    <a:pt x="0" y="0"/>
                  </a:moveTo>
                  <a:lnTo>
                    <a:pt x="296" y="296"/>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44"/>
            <p:cNvSpPr>
              <a:spLocks/>
            </p:cNvSpPr>
            <p:nvPr userDrawn="1"/>
          </p:nvSpPr>
          <p:spPr bwMode="auto">
            <a:xfrm>
              <a:off x="11025188" y="6078538"/>
              <a:ext cx="52388" cy="104775"/>
            </a:xfrm>
            <a:custGeom>
              <a:avLst/>
              <a:gdLst>
                <a:gd name="T0" fmla="*/ 297 w 297"/>
                <a:gd name="T1" fmla="*/ 594 h 594"/>
                <a:gd name="T2" fmla="*/ 0 w 297"/>
                <a:gd name="T3" fmla="*/ 297 h 594"/>
                <a:gd name="T4" fmla="*/ 297 w 297"/>
                <a:gd name="T5" fmla="*/ 0 h 594"/>
                <a:gd name="T6" fmla="*/ 297 w 297"/>
                <a:gd name="T7" fmla="*/ 594 h 594"/>
              </a:gdLst>
              <a:ahLst/>
              <a:cxnLst>
                <a:cxn ang="0">
                  <a:pos x="T0" y="T1"/>
                </a:cxn>
                <a:cxn ang="0">
                  <a:pos x="T2" y="T3"/>
                </a:cxn>
                <a:cxn ang="0">
                  <a:pos x="T4" y="T5"/>
                </a:cxn>
                <a:cxn ang="0">
                  <a:pos x="T6" y="T7"/>
                </a:cxn>
              </a:cxnLst>
              <a:rect l="0" t="0" r="r" b="b"/>
              <a:pathLst>
                <a:path w="297" h="594">
                  <a:moveTo>
                    <a:pt x="297" y="594"/>
                  </a:moveTo>
                  <a:lnTo>
                    <a:pt x="0" y="297"/>
                  </a:lnTo>
                  <a:lnTo>
                    <a:pt x="297" y="0"/>
                  </a:lnTo>
                  <a:lnTo>
                    <a:pt x="297"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45"/>
            <p:cNvSpPr>
              <a:spLocks/>
            </p:cNvSpPr>
            <p:nvPr userDrawn="1"/>
          </p:nvSpPr>
          <p:spPr bwMode="auto">
            <a:xfrm>
              <a:off x="10963275" y="6070600"/>
              <a:ext cx="104775" cy="52388"/>
            </a:xfrm>
            <a:custGeom>
              <a:avLst/>
              <a:gdLst>
                <a:gd name="T0" fmla="*/ 0 w 593"/>
                <a:gd name="T1" fmla="*/ 0 h 297"/>
                <a:gd name="T2" fmla="*/ 296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6" y="297"/>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46"/>
            <p:cNvSpPr>
              <a:spLocks/>
            </p:cNvSpPr>
            <p:nvPr userDrawn="1"/>
          </p:nvSpPr>
          <p:spPr bwMode="auto">
            <a:xfrm>
              <a:off x="11090275" y="6078538"/>
              <a:ext cx="52388" cy="104775"/>
            </a:xfrm>
            <a:custGeom>
              <a:avLst/>
              <a:gdLst>
                <a:gd name="T0" fmla="*/ 0 w 297"/>
                <a:gd name="T1" fmla="*/ 594 h 594"/>
                <a:gd name="T2" fmla="*/ 297 w 297"/>
                <a:gd name="T3" fmla="*/ 297 h 594"/>
                <a:gd name="T4" fmla="*/ 0 w 297"/>
                <a:gd name="T5" fmla="*/ 0 h 594"/>
                <a:gd name="T6" fmla="*/ 0 w 297"/>
                <a:gd name="T7" fmla="*/ 594 h 594"/>
              </a:gdLst>
              <a:ahLst/>
              <a:cxnLst>
                <a:cxn ang="0">
                  <a:pos x="T0" y="T1"/>
                </a:cxn>
                <a:cxn ang="0">
                  <a:pos x="T2" y="T3"/>
                </a:cxn>
                <a:cxn ang="0">
                  <a:pos x="T4" y="T5"/>
                </a:cxn>
                <a:cxn ang="0">
                  <a:pos x="T6" y="T7"/>
                </a:cxn>
              </a:cxnLst>
              <a:rect l="0" t="0" r="r" b="b"/>
              <a:pathLst>
                <a:path w="297" h="594">
                  <a:moveTo>
                    <a:pt x="0" y="594"/>
                  </a:moveTo>
                  <a:lnTo>
                    <a:pt x="297" y="297"/>
                  </a:lnTo>
                  <a:lnTo>
                    <a:pt x="0" y="0"/>
                  </a:lnTo>
                  <a:lnTo>
                    <a:pt x="0" y="594"/>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47"/>
            <p:cNvSpPr>
              <a:spLocks/>
            </p:cNvSpPr>
            <p:nvPr userDrawn="1"/>
          </p:nvSpPr>
          <p:spPr bwMode="auto">
            <a:xfrm>
              <a:off x="11098213" y="6070600"/>
              <a:ext cx="104775" cy="52388"/>
            </a:xfrm>
            <a:custGeom>
              <a:avLst/>
              <a:gdLst>
                <a:gd name="T0" fmla="*/ 0 w 593"/>
                <a:gd name="T1" fmla="*/ 0 h 297"/>
                <a:gd name="T2" fmla="*/ 297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7" y="297"/>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48"/>
            <p:cNvSpPr>
              <a:spLocks noEditPoints="1"/>
            </p:cNvSpPr>
            <p:nvPr userDrawn="1"/>
          </p:nvSpPr>
          <p:spPr bwMode="auto">
            <a:xfrm>
              <a:off x="10382250" y="6246813"/>
              <a:ext cx="1403350" cy="250825"/>
            </a:xfrm>
            <a:custGeom>
              <a:avLst/>
              <a:gdLst>
                <a:gd name="T0" fmla="*/ 1265 w 7954"/>
                <a:gd name="T1" fmla="*/ 1328 h 1420"/>
                <a:gd name="T2" fmla="*/ 1498 w 7954"/>
                <a:gd name="T3" fmla="*/ 1306 h 1420"/>
                <a:gd name="T4" fmla="*/ 2900 w 7954"/>
                <a:gd name="T5" fmla="*/ 1065 h 1420"/>
                <a:gd name="T6" fmla="*/ 2936 w 7954"/>
                <a:gd name="T7" fmla="*/ 1106 h 1420"/>
                <a:gd name="T8" fmla="*/ 3227 w 7954"/>
                <a:gd name="T9" fmla="*/ 1420 h 1420"/>
                <a:gd name="T10" fmla="*/ 3300 w 7954"/>
                <a:gd name="T11" fmla="*/ 1299 h 1420"/>
                <a:gd name="T12" fmla="*/ 3243 w 7954"/>
                <a:gd name="T13" fmla="*/ 1058 h 1420"/>
                <a:gd name="T14" fmla="*/ 3155 w 7954"/>
                <a:gd name="T15" fmla="*/ 1194 h 1420"/>
                <a:gd name="T16" fmla="*/ 4598 w 7954"/>
                <a:gd name="T17" fmla="*/ 1271 h 1420"/>
                <a:gd name="T18" fmla="*/ 4253 w 7954"/>
                <a:gd name="T19" fmla="*/ 1255 h 1420"/>
                <a:gd name="T20" fmla="*/ 4587 w 7954"/>
                <a:gd name="T21" fmla="*/ 1164 h 1420"/>
                <a:gd name="T22" fmla="*/ 4298 w 7954"/>
                <a:gd name="T23" fmla="*/ 1252 h 1420"/>
                <a:gd name="T24" fmla="*/ 4665 w 7954"/>
                <a:gd name="T25" fmla="*/ 1412 h 1420"/>
                <a:gd name="T26" fmla="*/ 6278 w 7954"/>
                <a:gd name="T27" fmla="*/ 1402 h 1420"/>
                <a:gd name="T28" fmla="*/ 6273 w 7954"/>
                <a:gd name="T29" fmla="*/ 1354 h 1420"/>
                <a:gd name="T30" fmla="*/ 6125 w 7954"/>
                <a:gd name="T31" fmla="*/ 1069 h 1420"/>
                <a:gd name="T32" fmla="*/ 6110 w 7954"/>
                <a:gd name="T33" fmla="*/ 1145 h 1420"/>
                <a:gd name="T34" fmla="*/ 7849 w 7954"/>
                <a:gd name="T35" fmla="*/ 430 h 1420"/>
                <a:gd name="T36" fmla="*/ 7487 w 7954"/>
                <a:gd name="T37" fmla="*/ 475 h 1420"/>
                <a:gd name="T38" fmla="*/ 7842 w 7954"/>
                <a:gd name="T39" fmla="*/ 590 h 1420"/>
                <a:gd name="T40" fmla="*/ 7523 w 7954"/>
                <a:gd name="T41" fmla="*/ 745 h 1420"/>
                <a:gd name="T42" fmla="*/ 7621 w 7954"/>
                <a:gd name="T43" fmla="*/ 221 h 1420"/>
                <a:gd name="T44" fmla="*/ 7138 w 7954"/>
                <a:gd name="T45" fmla="*/ 774 h 1420"/>
                <a:gd name="T46" fmla="*/ 7181 w 7954"/>
                <a:gd name="T47" fmla="*/ 699 h 1420"/>
                <a:gd name="T48" fmla="*/ 6459 w 7954"/>
                <a:gd name="T49" fmla="*/ 747 h 1420"/>
                <a:gd name="T50" fmla="*/ 6744 w 7954"/>
                <a:gd name="T51" fmla="*/ 585 h 1420"/>
                <a:gd name="T52" fmla="*/ 6462 w 7954"/>
                <a:gd name="T53" fmla="*/ 259 h 1420"/>
                <a:gd name="T54" fmla="*/ 6589 w 7954"/>
                <a:gd name="T55" fmla="*/ 294 h 1420"/>
                <a:gd name="T56" fmla="*/ 6823 w 7954"/>
                <a:gd name="T57" fmla="*/ 537 h 1420"/>
                <a:gd name="T58" fmla="*/ 6175 w 7954"/>
                <a:gd name="T59" fmla="*/ 42 h 1420"/>
                <a:gd name="T60" fmla="*/ 5875 w 7954"/>
                <a:gd name="T61" fmla="*/ 318 h 1420"/>
                <a:gd name="T62" fmla="*/ 5690 w 7954"/>
                <a:gd name="T63" fmla="*/ 675 h 1420"/>
                <a:gd name="T64" fmla="*/ 6030 w 7954"/>
                <a:gd name="T65" fmla="*/ 642 h 1420"/>
                <a:gd name="T66" fmla="*/ 5648 w 7954"/>
                <a:gd name="T67" fmla="*/ 270 h 1420"/>
                <a:gd name="T68" fmla="*/ 5314 w 7954"/>
                <a:gd name="T69" fmla="*/ 430 h 1420"/>
                <a:gd name="T70" fmla="*/ 4952 w 7954"/>
                <a:gd name="T71" fmla="*/ 475 h 1420"/>
                <a:gd name="T72" fmla="*/ 5303 w 7954"/>
                <a:gd name="T73" fmla="*/ 599 h 1420"/>
                <a:gd name="T74" fmla="*/ 5000 w 7954"/>
                <a:gd name="T75" fmla="*/ 751 h 1420"/>
                <a:gd name="T76" fmla="*/ 5070 w 7954"/>
                <a:gd name="T77" fmla="*/ 223 h 1420"/>
                <a:gd name="T78" fmla="*/ 4726 w 7954"/>
                <a:gd name="T79" fmla="*/ 104 h 1420"/>
                <a:gd name="T80" fmla="*/ 4743 w 7954"/>
                <a:gd name="T81" fmla="*/ 36 h 1420"/>
                <a:gd name="T82" fmla="*/ 3950 w 7954"/>
                <a:gd name="T83" fmla="*/ 860 h 1420"/>
                <a:gd name="T84" fmla="*/ 3114 w 7954"/>
                <a:gd name="T85" fmla="*/ 334 h 1420"/>
                <a:gd name="T86" fmla="*/ 3353 w 7954"/>
                <a:gd name="T87" fmla="*/ 252 h 1420"/>
                <a:gd name="T88" fmla="*/ 2478 w 7954"/>
                <a:gd name="T89" fmla="*/ 674 h 1420"/>
                <a:gd name="T90" fmla="*/ 2633 w 7954"/>
                <a:gd name="T91" fmla="*/ 768 h 1420"/>
                <a:gd name="T92" fmla="*/ 2436 w 7954"/>
                <a:gd name="T93" fmla="*/ 470 h 1420"/>
                <a:gd name="T94" fmla="*/ 2452 w 7954"/>
                <a:gd name="T95" fmla="*/ 355 h 1420"/>
                <a:gd name="T96" fmla="*/ 2820 w 7954"/>
                <a:gd name="T97" fmla="*/ 476 h 1420"/>
                <a:gd name="T98" fmla="*/ 1877 w 7954"/>
                <a:gd name="T99" fmla="*/ 650 h 1420"/>
                <a:gd name="T100" fmla="*/ 2028 w 7954"/>
                <a:gd name="T101" fmla="*/ 535 h 1420"/>
                <a:gd name="T102" fmla="*/ 1972 w 7954"/>
                <a:gd name="T103" fmla="*/ 222 h 1420"/>
                <a:gd name="T104" fmla="*/ 1922 w 7954"/>
                <a:gd name="T105" fmla="*/ 330 h 1420"/>
                <a:gd name="T106" fmla="*/ 2264 w 7954"/>
                <a:gd name="T107" fmla="*/ 613 h 1420"/>
                <a:gd name="T108" fmla="*/ 1534 w 7954"/>
                <a:gd name="T109" fmla="*/ 678 h 1420"/>
                <a:gd name="T110" fmla="*/ 1311 w 7954"/>
                <a:gd name="T111" fmla="*/ 749 h 1420"/>
                <a:gd name="T112" fmla="*/ 1609 w 7954"/>
                <a:gd name="T113" fmla="*/ 383 h 1420"/>
                <a:gd name="T114" fmla="*/ 1417 w 7954"/>
                <a:gd name="T115" fmla="*/ 223 h 1420"/>
                <a:gd name="T116" fmla="*/ 774 w 7954"/>
                <a:gd name="T117" fmla="*/ 554 h 1420"/>
                <a:gd name="T118" fmla="*/ 1037 w 7954"/>
                <a:gd name="T119" fmla="*/ 549 h 1420"/>
                <a:gd name="T120" fmla="*/ 664 w 7954"/>
                <a:gd name="T121" fmla="*/ 610 h 1420"/>
                <a:gd name="T122" fmla="*/ 932 w 7954"/>
                <a:gd name="T123" fmla="*/ 298 h 1420"/>
                <a:gd name="T124" fmla="*/ 1057 w 7954"/>
                <a:gd name="T125" fmla="*/ 263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54" h="1420">
                  <a:moveTo>
                    <a:pt x="1544" y="1267"/>
                  </a:moveTo>
                  <a:lnTo>
                    <a:pt x="1544" y="1282"/>
                  </a:lnTo>
                  <a:lnTo>
                    <a:pt x="1544" y="1297"/>
                  </a:lnTo>
                  <a:lnTo>
                    <a:pt x="1543" y="1304"/>
                  </a:lnTo>
                  <a:lnTo>
                    <a:pt x="1542" y="1311"/>
                  </a:lnTo>
                  <a:lnTo>
                    <a:pt x="1541" y="1318"/>
                  </a:lnTo>
                  <a:lnTo>
                    <a:pt x="1538" y="1326"/>
                  </a:lnTo>
                  <a:lnTo>
                    <a:pt x="1536" y="1333"/>
                  </a:lnTo>
                  <a:lnTo>
                    <a:pt x="1534" y="1339"/>
                  </a:lnTo>
                  <a:lnTo>
                    <a:pt x="1531" y="1346"/>
                  </a:lnTo>
                  <a:lnTo>
                    <a:pt x="1528" y="1352"/>
                  </a:lnTo>
                  <a:lnTo>
                    <a:pt x="1524" y="1359"/>
                  </a:lnTo>
                  <a:lnTo>
                    <a:pt x="1520" y="1366"/>
                  </a:lnTo>
                  <a:lnTo>
                    <a:pt x="1515" y="1372"/>
                  </a:lnTo>
                  <a:lnTo>
                    <a:pt x="1509" y="1378"/>
                  </a:lnTo>
                  <a:lnTo>
                    <a:pt x="1504" y="1383"/>
                  </a:lnTo>
                  <a:lnTo>
                    <a:pt x="1497" y="1388"/>
                  </a:lnTo>
                  <a:lnTo>
                    <a:pt x="1492" y="1392"/>
                  </a:lnTo>
                  <a:lnTo>
                    <a:pt x="1486" y="1396"/>
                  </a:lnTo>
                  <a:lnTo>
                    <a:pt x="1473" y="1404"/>
                  </a:lnTo>
                  <a:lnTo>
                    <a:pt x="1467" y="1407"/>
                  </a:lnTo>
                  <a:lnTo>
                    <a:pt x="1460" y="1409"/>
                  </a:lnTo>
                  <a:lnTo>
                    <a:pt x="1453" y="1412"/>
                  </a:lnTo>
                  <a:lnTo>
                    <a:pt x="1446" y="1414"/>
                  </a:lnTo>
                  <a:lnTo>
                    <a:pt x="1439" y="1415"/>
                  </a:lnTo>
                  <a:lnTo>
                    <a:pt x="1432" y="1417"/>
                  </a:lnTo>
                  <a:lnTo>
                    <a:pt x="1425" y="1418"/>
                  </a:lnTo>
                  <a:lnTo>
                    <a:pt x="1416" y="1419"/>
                  </a:lnTo>
                  <a:lnTo>
                    <a:pt x="1409" y="1419"/>
                  </a:lnTo>
                  <a:lnTo>
                    <a:pt x="1402" y="1419"/>
                  </a:lnTo>
                  <a:lnTo>
                    <a:pt x="1387" y="1419"/>
                  </a:lnTo>
                  <a:lnTo>
                    <a:pt x="1371" y="1417"/>
                  </a:lnTo>
                  <a:lnTo>
                    <a:pt x="1364" y="1416"/>
                  </a:lnTo>
                  <a:lnTo>
                    <a:pt x="1357" y="1414"/>
                  </a:lnTo>
                  <a:lnTo>
                    <a:pt x="1350" y="1412"/>
                  </a:lnTo>
                  <a:lnTo>
                    <a:pt x="1343" y="1410"/>
                  </a:lnTo>
                  <a:lnTo>
                    <a:pt x="1336" y="1407"/>
                  </a:lnTo>
                  <a:lnTo>
                    <a:pt x="1330" y="1404"/>
                  </a:lnTo>
                  <a:lnTo>
                    <a:pt x="1324" y="1400"/>
                  </a:lnTo>
                  <a:lnTo>
                    <a:pt x="1318" y="1396"/>
                  </a:lnTo>
                  <a:lnTo>
                    <a:pt x="1312" y="1392"/>
                  </a:lnTo>
                  <a:lnTo>
                    <a:pt x="1305" y="1388"/>
                  </a:lnTo>
                  <a:lnTo>
                    <a:pt x="1299" y="1383"/>
                  </a:lnTo>
                  <a:lnTo>
                    <a:pt x="1294" y="1378"/>
                  </a:lnTo>
                  <a:lnTo>
                    <a:pt x="1288" y="1372"/>
                  </a:lnTo>
                  <a:lnTo>
                    <a:pt x="1283" y="1365"/>
                  </a:lnTo>
                  <a:lnTo>
                    <a:pt x="1280" y="1360"/>
                  </a:lnTo>
                  <a:lnTo>
                    <a:pt x="1278" y="1357"/>
                  </a:lnTo>
                  <a:lnTo>
                    <a:pt x="1274" y="1350"/>
                  </a:lnTo>
                  <a:lnTo>
                    <a:pt x="1271" y="1343"/>
                  </a:lnTo>
                  <a:lnTo>
                    <a:pt x="1268" y="1335"/>
                  </a:lnTo>
                  <a:lnTo>
                    <a:pt x="1265" y="1328"/>
                  </a:lnTo>
                  <a:lnTo>
                    <a:pt x="1263" y="1320"/>
                  </a:lnTo>
                  <a:lnTo>
                    <a:pt x="1262" y="1313"/>
                  </a:lnTo>
                  <a:lnTo>
                    <a:pt x="1260" y="1306"/>
                  </a:lnTo>
                  <a:lnTo>
                    <a:pt x="1259" y="1292"/>
                  </a:lnTo>
                  <a:lnTo>
                    <a:pt x="1259" y="1278"/>
                  </a:lnTo>
                  <a:lnTo>
                    <a:pt x="1259" y="1265"/>
                  </a:lnTo>
                  <a:lnTo>
                    <a:pt x="1259" y="1064"/>
                  </a:lnTo>
                  <a:lnTo>
                    <a:pt x="1302" y="1064"/>
                  </a:lnTo>
                  <a:lnTo>
                    <a:pt x="1302" y="1261"/>
                  </a:lnTo>
                  <a:lnTo>
                    <a:pt x="1302" y="1273"/>
                  </a:lnTo>
                  <a:lnTo>
                    <a:pt x="1302" y="1285"/>
                  </a:lnTo>
                  <a:lnTo>
                    <a:pt x="1303" y="1298"/>
                  </a:lnTo>
                  <a:lnTo>
                    <a:pt x="1304" y="1303"/>
                  </a:lnTo>
                  <a:lnTo>
                    <a:pt x="1305" y="1309"/>
                  </a:lnTo>
                  <a:lnTo>
                    <a:pt x="1307" y="1315"/>
                  </a:lnTo>
                  <a:lnTo>
                    <a:pt x="1309" y="1321"/>
                  </a:lnTo>
                  <a:lnTo>
                    <a:pt x="1311" y="1327"/>
                  </a:lnTo>
                  <a:lnTo>
                    <a:pt x="1314" y="1333"/>
                  </a:lnTo>
                  <a:lnTo>
                    <a:pt x="1317" y="1338"/>
                  </a:lnTo>
                  <a:lnTo>
                    <a:pt x="1320" y="1343"/>
                  </a:lnTo>
                  <a:lnTo>
                    <a:pt x="1324" y="1348"/>
                  </a:lnTo>
                  <a:lnTo>
                    <a:pt x="1329" y="1353"/>
                  </a:lnTo>
                  <a:lnTo>
                    <a:pt x="1335" y="1359"/>
                  </a:lnTo>
                  <a:lnTo>
                    <a:pt x="1339" y="1362"/>
                  </a:lnTo>
                  <a:lnTo>
                    <a:pt x="1343" y="1366"/>
                  </a:lnTo>
                  <a:lnTo>
                    <a:pt x="1348" y="1368"/>
                  </a:lnTo>
                  <a:lnTo>
                    <a:pt x="1352" y="1370"/>
                  </a:lnTo>
                  <a:lnTo>
                    <a:pt x="1356" y="1372"/>
                  </a:lnTo>
                  <a:lnTo>
                    <a:pt x="1361" y="1374"/>
                  </a:lnTo>
                  <a:lnTo>
                    <a:pt x="1370" y="1377"/>
                  </a:lnTo>
                  <a:lnTo>
                    <a:pt x="1380" y="1379"/>
                  </a:lnTo>
                  <a:lnTo>
                    <a:pt x="1391" y="1380"/>
                  </a:lnTo>
                  <a:lnTo>
                    <a:pt x="1402" y="1381"/>
                  </a:lnTo>
                  <a:lnTo>
                    <a:pt x="1412" y="1380"/>
                  </a:lnTo>
                  <a:lnTo>
                    <a:pt x="1422" y="1379"/>
                  </a:lnTo>
                  <a:lnTo>
                    <a:pt x="1433" y="1377"/>
                  </a:lnTo>
                  <a:lnTo>
                    <a:pt x="1442" y="1375"/>
                  </a:lnTo>
                  <a:lnTo>
                    <a:pt x="1451" y="1371"/>
                  </a:lnTo>
                  <a:lnTo>
                    <a:pt x="1459" y="1367"/>
                  </a:lnTo>
                  <a:lnTo>
                    <a:pt x="1468" y="1361"/>
                  </a:lnTo>
                  <a:lnTo>
                    <a:pt x="1471" y="1358"/>
                  </a:lnTo>
                  <a:lnTo>
                    <a:pt x="1474" y="1355"/>
                  </a:lnTo>
                  <a:lnTo>
                    <a:pt x="1478" y="1351"/>
                  </a:lnTo>
                  <a:lnTo>
                    <a:pt x="1482" y="1346"/>
                  </a:lnTo>
                  <a:lnTo>
                    <a:pt x="1485" y="1342"/>
                  </a:lnTo>
                  <a:lnTo>
                    <a:pt x="1488" y="1337"/>
                  </a:lnTo>
                  <a:lnTo>
                    <a:pt x="1490" y="1333"/>
                  </a:lnTo>
                  <a:lnTo>
                    <a:pt x="1492" y="1328"/>
                  </a:lnTo>
                  <a:lnTo>
                    <a:pt x="1494" y="1322"/>
                  </a:lnTo>
                  <a:lnTo>
                    <a:pt x="1496" y="1317"/>
                  </a:lnTo>
                  <a:lnTo>
                    <a:pt x="1497" y="1311"/>
                  </a:lnTo>
                  <a:lnTo>
                    <a:pt x="1498" y="1306"/>
                  </a:lnTo>
                  <a:lnTo>
                    <a:pt x="1499" y="1294"/>
                  </a:lnTo>
                  <a:lnTo>
                    <a:pt x="1500" y="1281"/>
                  </a:lnTo>
                  <a:lnTo>
                    <a:pt x="1500" y="1267"/>
                  </a:lnTo>
                  <a:lnTo>
                    <a:pt x="1500" y="1064"/>
                  </a:lnTo>
                  <a:lnTo>
                    <a:pt x="1544" y="1064"/>
                  </a:lnTo>
                  <a:lnTo>
                    <a:pt x="1544" y="1267"/>
                  </a:lnTo>
                  <a:close/>
                  <a:moveTo>
                    <a:pt x="1906" y="1412"/>
                  </a:moveTo>
                  <a:lnTo>
                    <a:pt x="1864" y="1412"/>
                  </a:lnTo>
                  <a:lnTo>
                    <a:pt x="1661" y="1130"/>
                  </a:lnTo>
                  <a:lnTo>
                    <a:pt x="1661" y="1412"/>
                  </a:lnTo>
                  <a:lnTo>
                    <a:pt x="1621" y="1412"/>
                  </a:lnTo>
                  <a:lnTo>
                    <a:pt x="1621" y="1064"/>
                  </a:lnTo>
                  <a:lnTo>
                    <a:pt x="1665" y="1064"/>
                  </a:lnTo>
                  <a:lnTo>
                    <a:pt x="1866" y="1343"/>
                  </a:lnTo>
                  <a:lnTo>
                    <a:pt x="1866" y="1064"/>
                  </a:lnTo>
                  <a:lnTo>
                    <a:pt x="1906" y="1064"/>
                  </a:lnTo>
                  <a:lnTo>
                    <a:pt x="1906" y="1412"/>
                  </a:lnTo>
                  <a:close/>
                  <a:moveTo>
                    <a:pt x="2029" y="1064"/>
                  </a:moveTo>
                  <a:lnTo>
                    <a:pt x="2029" y="1412"/>
                  </a:lnTo>
                  <a:lnTo>
                    <a:pt x="1986" y="1412"/>
                  </a:lnTo>
                  <a:lnTo>
                    <a:pt x="1986" y="1064"/>
                  </a:lnTo>
                  <a:lnTo>
                    <a:pt x="2029" y="1064"/>
                  </a:lnTo>
                  <a:close/>
                  <a:moveTo>
                    <a:pt x="2400" y="1064"/>
                  </a:moveTo>
                  <a:lnTo>
                    <a:pt x="2261" y="1412"/>
                  </a:lnTo>
                  <a:lnTo>
                    <a:pt x="2215" y="1412"/>
                  </a:lnTo>
                  <a:lnTo>
                    <a:pt x="2075" y="1064"/>
                  </a:lnTo>
                  <a:lnTo>
                    <a:pt x="2122" y="1064"/>
                  </a:lnTo>
                  <a:lnTo>
                    <a:pt x="2238" y="1361"/>
                  </a:lnTo>
                  <a:lnTo>
                    <a:pt x="2354" y="1064"/>
                  </a:lnTo>
                  <a:lnTo>
                    <a:pt x="2400" y="1064"/>
                  </a:lnTo>
                  <a:close/>
                  <a:moveTo>
                    <a:pt x="2695" y="1412"/>
                  </a:moveTo>
                  <a:lnTo>
                    <a:pt x="2446" y="1412"/>
                  </a:lnTo>
                  <a:lnTo>
                    <a:pt x="2446" y="1064"/>
                  </a:lnTo>
                  <a:lnTo>
                    <a:pt x="2689" y="1064"/>
                  </a:lnTo>
                  <a:lnTo>
                    <a:pt x="2689" y="1102"/>
                  </a:lnTo>
                  <a:lnTo>
                    <a:pt x="2489" y="1102"/>
                  </a:lnTo>
                  <a:lnTo>
                    <a:pt x="2489" y="1217"/>
                  </a:lnTo>
                  <a:lnTo>
                    <a:pt x="2677" y="1217"/>
                  </a:lnTo>
                  <a:lnTo>
                    <a:pt x="2677" y="1254"/>
                  </a:lnTo>
                  <a:lnTo>
                    <a:pt x="2489" y="1254"/>
                  </a:lnTo>
                  <a:lnTo>
                    <a:pt x="2489" y="1374"/>
                  </a:lnTo>
                  <a:lnTo>
                    <a:pt x="2695" y="1374"/>
                  </a:lnTo>
                  <a:lnTo>
                    <a:pt x="2695" y="1412"/>
                  </a:lnTo>
                  <a:close/>
                  <a:moveTo>
                    <a:pt x="3044" y="1412"/>
                  </a:moveTo>
                  <a:lnTo>
                    <a:pt x="2993" y="1412"/>
                  </a:lnTo>
                  <a:lnTo>
                    <a:pt x="2889" y="1267"/>
                  </a:lnTo>
                  <a:lnTo>
                    <a:pt x="2803" y="1267"/>
                  </a:lnTo>
                  <a:lnTo>
                    <a:pt x="2803" y="1412"/>
                  </a:lnTo>
                  <a:lnTo>
                    <a:pt x="2760" y="1412"/>
                  </a:lnTo>
                  <a:lnTo>
                    <a:pt x="2760" y="1064"/>
                  </a:lnTo>
                  <a:lnTo>
                    <a:pt x="2884" y="1064"/>
                  </a:lnTo>
                  <a:lnTo>
                    <a:pt x="2900" y="1065"/>
                  </a:lnTo>
                  <a:lnTo>
                    <a:pt x="2917" y="1065"/>
                  </a:lnTo>
                  <a:lnTo>
                    <a:pt x="2932" y="1067"/>
                  </a:lnTo>
                  <a:lnTo>
                    <a:pt x="2947" y="1069"/>
                  </a:lnTo>
                  <a:lnTo>
                    <a:pt x="2960" y="1072"/>
                  </a:lnTo>
                  <a:lnTo>
                    <a:pt x="2973" y="1078"/>
                  </a:lnTo>
                  <a:lnTo>
                    <a:pt x="2979" y="1081"/>
                  </a:lnTo>
                  <a:lnTo>
                    <a:pt x="2986" y="1084"/>
                  </a:lnTo>
                  <a:lnTo>
                    <a:pt x="2991" y="1089"/>
                  </a:lnTo>
                  <a:lnTo>
                    <a:pt x="2996" y="1093"/>
                  </a:lnTo>
                  <a:lnTo>
                    <a:pt x="3003" y="1102"/>
                  </a:lnTo>
                  <a:lnTo>
                    <a:pt x="3009" y="1110"/>
                  </a:lnTo>
                  <a:lnTo>
                    <a:pt x="3014" y="1119"/>
                  </a:lnTo>
                  <a:lnTo>
                    <a:pt x="3018" y="1127"/>
                  </a:lnTo>
                  <a:lnTo>
                    <a:pt x="3021" y="1137"/>
                  </a:lnTo>
                  <a:lnTo>
                    <a:pt x="3023" y="1146"/>
                  </a:lnTo>
                  <a:lnTo>
                    <a:pt x="3025" y="1154"/>
                  </a:lnTo>
                  <a:lnTo>
                    <a:pt x="3025" y="1163"/>
                  </a:lnTo>
                  <a:lnTo>
                    <a:pt x="3025" y="1170"/>
                  </a:lnTo>
                  <a:lnTo>
                    <a:pt x="3024" y="1178"/>
                  </a:lnTo>
                  <a:lnTo>
                    <a:pt x="3023" y="1185"/>
                  </a:lnTo>
                  <a:lnTo>
                    <a:pt x="3020" y="1192"/>
                  </a:lnTo>
                  <a:lnTo>
                    <a:pt x="3019" y="1197"/>
                  </a:lnTo>
                  <a:lnTo>
                    <a:pt x="3016" y="1203"/>
                  </a:lnTo>
                  <a:lnTo>
                    <a:pt x="3014" y="1208"/>
                  </a:lnTo>
                  <a:lnTo>
                    <a:pt x="3011" y="1214"/>
                  </a:lnTo>
                  <a:lnTo>
                    <a:pt x="3008" y="1219"/>
                  </a:lnTo>
                  <a:lnTo>
                    <a:pt x="3005" y="1223"/>
                  </a:lnTo>
                  <a:lnTo>
                    <a:pt x="3002" y="1227"/>
                  </a:lnTo>
                  <a:lnTo>
                    <a:pt x="2998" y="1231"/>
                  </a:lnTo>
                  <a:lnTo>
                    <a:pt x="2991" y="1238"/>
                  </a:lnTo>
                  <a:lnTo>
                    <a:pt x="2982" y="1243"/>
                  </a:lnTo>
                  <a:lnTo>
                    <a:pt x="2974" y="1248"/>
                  </a:lnTo>
                  <a:lnTo>
                    <a:pt x="2966" y="1253"/>
                  </a:lnTo>
                  <a:lnTo>
                    <a:pt x="2952" y="1259"/>
                  </a:lnTo>
                  <a:lnTo>
                    <a:pt x="2941" y="1262"/>
                  </a:lnTo>
                  <a:lnTo>
                    <a:pt x="2935" y="1263"/>
                  </a:lnTo>
                  <a:lnTo>
                    <a:pt x="3044" y="1412"/>
                  </a:lnTo>
                  <a:close/>
                  <a:moveTo>
                    <a:pt x="2981" y="1165"/>
                  </a:moveTo>
                  <a:lnTo>
                    <a:pt x="2981" y="1158"/>
                  </a:lnTo>
                  <a:lnTo>
                    <a:pt x="2980" y="1152"/>
                  </a:lnTo>
                  <a:lnTo>
                    <a:pt x="2979" y="1146"/>
                  </a:lnTo>
                  <a:lnTo>
                    <a:pt x="2977" y="1141"/>
                  </a:lnTo>
                  <a:lnTo>
                    <a:pt x="2975" y="1135"/>
                  </a:lnTo>
                  <a:lnTo>
                    <a:pt x="2972" y="1130"/>
                  </a:lnTo>
                  <a:lnTo>
                    <a:pt x="2969" y="1126"/>
                  </a:lnTo>
                  <a:lnTo>
                    <a:pt x="2966" y="1122"/>
                  </a:lnTo>
                  <a:lnTo>
                    <a:pt x="2962" y="1118"/>
                  </a:lnTo>
                  <a:lnTo>
                    <a:pt x="2957" y="1115"/>
                  </a:lnTo>
                  <a:lnTo>
                    <a:pt x="2953" y="1112"/>
                  </a:lnTo>
                  <a:lnTo>
                    <a:pt x="2948" y="1110"/>
                  </a:lnTo>
                  <a:lnTo>
                    <a:pt x="2942" y="1108"/>
                  </a:lnTo>
                  <a:lnTo>
                    <a:pt x="2936" y="1106"/>
                  </a:lnTo>
                  <a:lnTo>
                    <a:pt x="2931" y="1104"/>
                  </a:lnTo>
                  <a:lnTo>
                    <a:pt x="2925" y="1103"/>
                  </a:lnTo>
                  <a:lnTo>
                    <a:pt x="2919" y="1102"/>
                  </a:lnTo>
                  <a:lnTo>
                    <a:pt x="2913" y="1102"/>
                  </a:lnTo>
                  <a:lnTo>
                    <a:pt x="2900" y="1101"/>
                  </a:lnTo>
                  <a:lnTo>
                    <a:pt x="2876" y="1100"/>
                  </a:lnTo>
                  <a:lnTo>
                    <a:pt x="2803" y="1100"/>
                  </a:lnTo>
                  <a:lnTo>
                    <a:pt x="2803" y="1231"/>
                  </a:lnTo>
                  <a:lnTo>
                    <a:pt x="2873" y="1231"/>
                  </a:lnTo>
                  <a:lnTo>
                    <a:pt x="2892" y="1231"/>
                  </a:lnTo>
                  <a:lnTo>
                    <a:pt x="2901" y="1230"/>
                  </a:lnTo>
                  <a:lnTo>
                    <a:pt x="2911" y="1229"/>
                  </a:lnTo>
                  <a:lnTo>
                    <a:pt x="2921" y="1228"/>
                  </a:lnTo>
                  <a:lnTo>
                    <a:pt x="2929" y="1227"/>
                  </a:lnTo>
                  <a:lnTo>
                    <a:pt x="2938" y="1224"/>
                  </a:lnTo>
                  <a:lnTo>
                    <a:pt x="2947" y="1222"/>
                  </a:lnTo>
                  <a:lnTo>
                    <a:pt x="2954" y="1218"/>
                  </a:lnTo>
                  <a:lnTo>
                    <a:pt x="2961" y="1214"/>
                  </a:lnTo>
                  <a:lnTo>
                    <a:pt x="2964" y="1210"/>
                  </a:lnTo>
                  <a:lnTo>
                    <a:pt x="2966" y="1207"/>
                  </a:lnTo>
                  <a:lnTo>
                    <a:pt x="2971" y="1201"/>
                  </a:lnTo>
                  <a:lnTo>
                    <a:pt x="2975" y="1194"/>
                  </a:lnTo>
                  <a:lnTo>
                    <a:pt x="2977" y="1190"/>
                  </a:lnTo>
                  <a:lnTo>
                    <a:pt x="2978" y="1186"/>
                  </a:lnTo>
                  <a:lnTo>
                    <a:pt x="2979" y="1181"/>
                  </a:lnTo>
                  <a:lnTo>
                    <a:pt x="2980" y="1177"/>
                  </a:lnTo>
                  <a:lnTo>
                    <a:pt x="2981" y="1170"/>
                  </a:lnTo>
                  <a:lnTo>
                    <a:pt x="2981" y="1165"/>
                  </a:lnTo>
                  <a:close/>
                  <a:moveTo>
                    <a:pt x="3349" y="1317"/>
                  </a:moveTo>
                  <a:lnTo>
                    <a:pt x="3348" y="1329"/>
                  </a:lnTo>
                  <a:lnTo>
                    <a:pt x="3346" y="1340"/>
                  </a:lnTo>
                  <a:lnTo>
                    <a:pt x="3345" y="1345"/>
                  </a:lnTo>
                  <a:lnTo>
                    <a:pt x="3343" y="1350"/>
                  </a:lnTo>
                  <a:lnTo>
                    <a:pt x="3339" y="1360"/>
                  </a:lnTo>
                  <a:lnTo>
                    <a:pt x="3333" y="1370"/>
                  </a:lnTo>
                  <a:lnTo>
                    <a:pt x="3327" y="1378"/>
                  </a:lnTo>
                  <a:lnTo>
                    <a:pt x="3323" y="1382"/>
                  </a:lnTo>
                  <a:lnTo>
                    <a:pt x="3320" y="1385"/>
                  </a:lnTo>
                  <a:lnTo>
                    <a:pt x="3316" y="1389"/>
                  </a:lnTo>
                  <a:lnTo>
                    <a:pt x="3312" y="1392"/>
                  </a:lnTo>
                  <a:lnTo>
                    <a:pt x="3307" y="1395"/>
                  </a:lnTo>
                  <a:lnTo>
                    <a:pt x="3302" y="1398"/>
                  </a:lnTo>
                  <a:lnTo>
                    <a:pt x="3297" y="1402"/>
                  </a:lnTo>
                  <a:lnTo>
                    <a:pt x="3291" y="1405"/>
                  </a:lnTo>
                  <a:lnTo>
                    <a:pt x="3286" y="1407"/>
                  </a:lnTo>
                  <a:lnTo>
                    <a:pt x="3280" y="1409"/>
                  </a:lnTo>
                  <a:lnTo>
                    <a:pt x="3274" y="1411"/>
                  </a:lnTo>
                  <a:lnTo>
                    <a:pt x="3268" y="1413"/>
                  </a:lnTo>
                  <a:lnTo>
                    <a:pt x="3262" y="1415"/>
                  </a:lnTo>
                  <a:lnTo>
                    <a:pt x="3255" y="1416"/>
                  </a:lnTo>
                  <a:lnTo>
                    <a:pt x="3241" y="1418"/>
                  </a:lnTo>
                  <a:lnTo>
                    <a:pt x="3227" y="1420"/>
                  </a:lnTo>
                  <a:lnTo>
                    <a:pt x="3211" y="1420"/>
                  </a:lnTo>
                  <a:lnTo>
                    <a:pt x="3202" y="1420"/>
                  </a:lnTo>
                  <a:lnTo>
                    <a:pt x="3193" y="1419"/>
                  </a:lnTo>
                  <a:lnTo>
                    <a:pt x="3176" y="1418"/>
                  </a:lnTo>
                  <a:lnTo>
                    <a:pt x="3169" y="1416"/>
                  </a:lnTo>
                  <a:lnTo>
                    <a:pt x="3162" y="1415"/>
                  </a:lnTo>
                  <a:lnTo>
                    <a:pt x="3155" y="1413"/>
                  </a:lnTo>
                  <a:lnTo>
                    <a:pt x="3148" y="1411"/>
                  </a:lnTo>
                  <a:lnTo>
                    <a:pt x="3135" y="1406"/>
                  </a:lnTo>
                  <a:lnTo>
                    <a:pt x="3125" y="1400"/>
                  </a:lnTo>
                  <a:lnTo>
                    <a:pt x="3115" y="1395"/>
                  </a:lnTo>
                  <a:lnTo>
                    <a:pt x="3106" y="1389"/>
                  </a:lnTo>
                  <a:lnTo>
                    <a:pt x="3098" y="1383"/>
                  </a:lnTo>
                  <a:lnTo>
                    <a:pt x="3092" y="1378"/>
                  </a:lnTo>
                  <a:lnTo>
                    <a:pt x="3086" y="1372"/>
                  </a:lnTo>
                  <a:lnTo>
                    <a:pt x="3082" y="1367"/>
                  </a:lnTo>
                  <a:lnTo>
                    <a:pt x="3075" y="1358"/>
                  </a:lnTo>
                  <a:lnTo>
                    <a:pt x="3072" y="1353"/>
                  </a:lnTo>
                  <a:lnTo>
                    <a:pt x="3103" y="1329"/>
                  </a:lnTo>
                  <a:lnTo>
                    <a:pt x="3106" y="1334"/>
                  </a:lnTo>
                  <a:lnTo>
                    <a:pt x="3112" y="1340"/>
                  </a:lnTo>
                  <a:lnTo>
                    <a:pt x="3120" y="1349"/>
                  </a:lnTo>
                  <a:lnTo>
                    <a:pt x="3125" y="1353"/>
                  </a:lnTo>
                  <a:lnTo>
                    <a:pt x="3131" y="1358"/>
                  </a:lnTo>
                  <a:lnTo>
                    <a:pt x="3137" y="1362"/>
                  </a:lnTo>
                  <a:lnTo>
                    <a:pt x="3146" y="1368"/>
                  </a:lnTo>
                  <a:lnTo>
                    <a:pt x="3154" y="1372"/>
                  </a:lnTo>
                  <a:lnTo>
                    <a:pt x="3163" y="1375"/>
                  </a:lnTo>
                  <a:lnTo>
                    <a:pt x="3173" y="1378"/>
                  </a:lnTo>
                  <a:lnTo>
                    <a:pt x="3185" y="1380"/>
                  </a:lnTo>
                  <a:lnTo>
                    <a:pt x="3197" y="1382"/>
                  </a:lnTo>
                  <a:lnTo>
                    <a:pt x="3210" y="1382"/>
                  </a:lnTo>
                  <a:lnTo>
                    <a:pt x="3221" y="1382"/>
                  </a:lnTo>
                  <a:lnTo>
                    <a:pt x="3231" y="1381"/>
                  </a:lnTo>
                  <a:lnTo>
                    <a:pt x="3240" y="1380"/>
                  </a:lnTo>
                  <a:lnTo>
                    <a:pt x="3248" y="1378"/>
                  </a:lnTo>
                  <a:lnTo>
                    <a:pt x="3257" y="1376"/>
                  </a:lnTo>
                  <a:lnTo>
                    <a:pt x="3265" y="1373"/>
                  </a:lnTo>
                  <a:lnTo>
                    <a:pt x="3272" y="1370"/>
                  </a:lnTo>
                  <a:lnTo>
                    <a:pt x="3278" y="1366"/>
                  </a:lnTo>
                  <a:lnTo>
                    <a:pt x="3284" y="1361"/>
                  </a:lnTo>
                  <a:lnTo>
                    <a:pt x="3288" y="1356"/>
                  </a:lnTo>
                  <a:lnTo>
                    <a:pt x="3291" y="1354"/>
                  </a:lnTo>
                  <a:lnTo>
                    <a:pt x="3293" y="1351"/>
                  </a:lnTo>
                  <a:lnTo>
                    <a:pt x="3297" y="1346"/>
                  </a:lnTo>
                  <a:lnTo>
                    <a:pt x="3300" y="1339"/>
                  </a:lnTo>
                  <a:lnTo>
                    <a:pt x="3302" y="1333"/>
                  </a:lnTo>
                  <a:lnTo>
                    <a:pt x="3303" y="1326"/>
                  </a:lnTo>
                  <a:lnTo>
                    <a:pt x="3304" y="1317"/>
                  </a:lnTo>
                  <a:lnTo>
                    <a:pt x="3303" y="1309"/>
                  </a:lnTo>
                  <a:lnTo>
                    <a:pt x="3301" y="1302"/>
                  </a:lnTo>
                  <a:lnTo>
                    <a:pt x="3300" y="1299"/>
                  </a:lnTo>
                  <a:lnTo>
                    <a:pt x="3298" y="1296"/>
                  </a:lnTo>
                  <a:lnTo>
                    <a:pt x="3293" y="1290"/>
                  </a:lnTo>
                  <a:lnTo>
                    <a:pt x="3291" y="1287"/>
                  </a:lnTo>
                  <a:lnTo>
                    <a:pt x="3288" y="1284"/>
                  </a:lnTo>
                  <a:lnTo>
                    <a:pt x="3283" y="1280"/>
                  </a:lnTo>
                  <a:lnTo>
                    <a:pt x="3276" y="1276"/>
                  </a:lnTo>
                  <a:lnTo>
                    <a:pt x="3269" y="1272"/>
                  </a:lnTo>
                  <a:lnTo>
                    <a:pt x="3261" y="1269"/>
                  </a:lnTo>
                  <a:lnTo>
                    <a:pt x="3252" y="1267"/>
                  </a:lnTo>
                  <a:lnTo>
                    <a:pt x="3233" y="1262"/>
                  </a:lnTo>
                  <a:lnTo>
                    <a:pt x="3193" y="1252"/>
                  </a:lnTo>
                  <a:lnTo>
                    <a:pt x="3172" y="1246"/>
                  </a:lnTo>
                  <a:lnTo>
                    <a:pt x="3162" y="1244"/>
                  </a:lnTo>
                  <a:lnTo>
                    <a:pt x="3152" y="1240"/>
                  </a:lnTo>
                  <a:lnTo>
                    <a:pt x="3143" y="1237"/>
                  </a:lnTo>
                  <a:lnTo>
                    <a:pt x="3133" y="1233"/>
                  </a:lnTo>
                  <a:lnTo>
                    <a:pt x="3125" y="1228"/>
                  </a:lnTo>
                  <a:lnTo>
                    <a:pt x="3117" y="1223"/>
                  </a:lnTo>
                  <a:lnTo>
                    <a:pt x="3110" y="1217"/>
                  </a:lnTo>
                  <a:lnTo>
                    <a:pt x="3103" y="1210"/>
                  </a:lnTo>
                  <a:lnTo>
                    <a:pt x="3096" y="1203"/>
                  </a:lnTo>
                  <a:lnTo>
                    <a:pt x="3092" y="1195"/>
                  </a:lnTo>
                  <a:lnTo>
                    <a:pt x="3088" y="1186"/>
                  </a:lnTo>
                  <a:lnTo>
                    <a:pt x="3086" y="1181"/>
                  </a:lnTo>
                  <a:lnTo>
                    <a:pt x="3085" y="1176"/>
                  </a:lnTo>
                  <a:lnTo>
                    <a:pt x="3084" y="1170"/>
                  </a:lnTo>
                  <a:lnTo>
                    <a:pt x="3083" y="1164"/>
                  </a:lnTo>
                  <a:lnTo>
                    <a:pt x="3082" y="1159"/>
                  </a:lnTo>
                  <a:lnTo>
                    <a:pt x="3082" y="1152"/>
                  </a:lnTo>
                  <a:lnTo>
                    <a:pt x="3083" y="1143"/>
                  </a:lnTo>
                  <a:lnTo>
                    <a:pt x="3083" y="1139"/>
                  </a:lnTo>
                  <a:lnTo>
                    <a:pt x="3084" y="1134"/>
                  </a:lnTo>
                  <a:lnTo>
                    <a:pt x="3087" y="1125"/>
                  </a:lnTo>
                  <a:lnTo>
                    <a:pt x="3090" y="1116"/>
                  </a:lnTo>
                  <a:lnTo>
                    <a:pt x="3095" y="1108"/>
                  </a:lnTo>
                  <a:lnTo>
                    <a:pt x="3101" y="1101"/>
                  </a:lnTo>
                  <a:lnTo>
                    <a:pt x="3108" y="1092"/>
                  </a:lnTo>
                  <a:lnTo>
                    <a:pt x="3111" y="1089"/>
                  </a:lnTo>
                  <a:lnTo>
                    <a:pt x="3115" y="1085"/>
                  </a:lnTo>
                  <a:lnTo>
                    <a:pt x="3119" y="1082"/>
                  </a:lnTo>
                  <a:lnTo>
                    <a:pt x="3123" y="1079"/>
                  </a:lnTo>
                  <a:lnTo>
                    <a:pt x="3133" y="1074"/>
                  </a:lnTo>
                  <a:lnTo>
                    <a:pt x="3144" y="1069"/>
                  </a:lnTo>
                  <a:lnTo>
                    <a:pt x="3155" y="1064"/>
                  </a:lnTo>
                  <a:lnTo>
                    <a:pt x="3161" y="1063"/>
                  </a:lnTo>
                  <a:lnTo>
                    <a:pt x="3167" y="1060"/>
                  </a:lnTo>
                  <a:lnTo>
                    <a:pt x="3181" y="1058"/>
                  </a:lnTo>
                  <a:lnTo>
                    <a:pt x="3188" y="1057"/>
                  </a:lnTo>
                  <a:lnTo>
                    <a:pt x="3195" y="1056"/>
                  </a:lnTo>
                  <a:lnTo>
                    <a:pt x="3210" y="1056"/>
                  </a:lnTo>
                  <a:lnTo>
                    <a:pt x="3228" y="1056"/>
                  </a:lnTo>
                  <a:lnTo>
                    <a:pt x="3243" y="1058"/>
                  </a:lnTo>
                  <a:lnTo>
                    <a:pt x="3258" y="1062"/>
                  </a:lnTo>
                  <a:lnTo>
                    <a:pt x="3271" y="1065"/>
                  </a:lnTo>
                  <a:lnTo>
                    <a:pt x="3283" y="1069"/>
                  </a:lnTo>
                  <a:lnTo>
                    <a:pt x="3293" y="1074"/>
                  </a:lnTo>
                  <a:lnTo>
                    <a:pt x="3303" y="1079"/>
                  </a:lnTo>
                  <a:lnTo>
                    <a:pt x="3312" y="1085"/>
                  </a:lnTo>
                  <a:lnTo>
                    <a:pt x="3319" y="1090"/>
                  </a:lnTo>
                  <a:lnTo>
                    <a:pt x="3325" y="1096"/>
                  </a:lnTo>
                  <a:lnTo>
                    <a:pt x="3330" y="1102"/>
                  </a:lnTo>
                  <a:lnTo>
                    <a:pt x="3335" y="1107"/>
                  </a:lnTo>
                  <a:lnTo>
                    <a:pt x="3342" y="1115"/>
                  </a:lnTo>
                  <a:lnTo>
                    <a:pt x="3345" y="1120"/>
                  </a:lnTo>
                  <a:lnTo>
                    <a:pt x="3315" y="1144"/>
                  </a:lnTo>
                  <a:lnTo>
                    <a:pt x="3312" y="1140"/>
                  </a:lnTo>
                  <a:lnTo>
                    <a:pt x="3307" y="1133"/>
                  </a:lnTo>
                  <a:lnTo>
                    <a:pt x="3303" y="1129"/>
                  </a:lnTo>
                  <a:lnTo>
                    <a:pt x="3298" y="1125"/>
                  </a:lnTo>
                  <a:lnTo>
                    <a:pt x="3292" y="1121"/>
                  </a:lnTo>
                  <a:lnTo>
                    <a:pt x="3286" y="1116"/>
                  </a:lnTo>
                  <a:lnTo>
                    <a:pt x="3280" y="1112"/>
                  </a:lnTo>
                  <a:lnTo>
                    <a:pt x="3273" y="1108"/>
                  </a:lnTo>
                  <a:lnTo>
                    <a:pt x="3264" y="1104"/>
                  </a:lnTo>
                  <a:lnTo>
                    <a:pt x="3254" y="1101"/>
                  </a:lnTo>
                  <a:lnTo>
                    <a:pt x="3245" y="1097"/>
                  </a:lnTo>
                  <a:lnTo>
                    <a:pt x="3234" y="1095"/>
                  </a:lnTo>
                  <a:lnTo>
                    <a:pt x="3223" y="1093"/>
                  </a:lnTo>
                  <a:lnTo>
                    <a:pt x="3210" y="1093"/>
                  </a:lnTo>
                  <a:lnTo>
                    <a:pt x="3201" y="1093"/>
                  </a:lnTo>
                  <a:lnTo>
                    <a:pt x="3192" y="1094"/>
                  </a:lnTo>
                  <a:lnTo>
                    <a:pt x="3184" y="1095"/>
                  </a:lnTo>
                  <a:lnTo>
                    <a:pt x="3176" y="1097"/>
                  </a:lnTo>
                  <a:lnTo>
                    <a:pt x="3169" y="1098"/>
                  </a:lnTo>
                  <a:lnTo>
                    <a:pt x="3162" y="1102"/>
                  </a:lnTo>
                  <a:lnTo>
                    <a:pt x="3159" y="1103"/>
                  </a:lnTo>
                  <a:lnTo>
                    <a:pt x="3156" y="1105"/>
                  </a:lnTo>
                  <a:lnTo>
                    <a:pt x="3150" y="1108"/>
                  </a:lnTo>
                  <a:lnTo>
                    <a:pt x="3145" y="1112"/>
                  </a:lnTo>
                  <a:lnTo>
                    <a:pt x="3141" y="1116"/>
                  </a:lnTo>
                  <a:lnTo>
                    <a:pt x="3136" y="1121"/>
                  </a:lnTo>
                  <a:lnTo>
                    <a:pt x="3133" y="1126"/>
                  </a:lnTo>
                  <a:lnTo>
                    <a:pt x="3131" y="1131"/>
                  </a:lnTo>
                  <a:lnTo>
                    <a:pt x="3129" y="1138"/>
                  </a:lnTo>
                  <a:lnTo>
                    <a:pt x="3128" y="1145"/>
                  </a:lnTo>
                  <a:lnTo>
                    <a:pt x="3127" y="1151"/>
                  </a:lnTo>
                  <a:lnTo>
                    <a:pt x="3128" y="1160"/>
                  </a:lnTo>
                  <a:lnTo>
                    <a:pt x="3130" y="1167"/>
                  </a:lnTo>
                  <a:lnTo>
                    <a:pt x="3131" y="1170"/>
                  </a:lnTo>
                  <a:lnTo>
                    <a:pt x="3133" y="1175"/>
                  </a:lnTo>
                  <a:lnTo>
                    <a:pt x="3136" y="1180"/>
                  </a:lnTo>
                  <a:lnTo>
                    <a:pt x="3142" y="1186"/>
                  </a:lnTo>
                  <a:lnTo>
                    <a:pt x="3148" y="1190"/>
                  </a:lnTo>
                  <a:lnTo>
                    <a:pt x="3155" y="1194"/>
                  </a:lnTo>
                  <a:lnTo>
                    <a:pt x="3162" y="1198"/>
                  </a:lnTo>
                  <a:lnTo>
                    <a:pt x="3170" y="1201"/>
                  </a:lnTo>
                  <a:lnTo>
                    <a:pt x="3179" y="1204"/>
                  </a:lnTo>
                  <a:lnTo>
                    <a:pt x="3197" y="1209"/>
                  </a:lnTo>
                  <a:lnTo>
                    <a:pt x="3218" y="1214"/>
                  </a:lnTo>
                  <a:lnTo>
                    <a:pt x="3238" y="1218"/>
                  </a:lnTo>
                  <a:lnTo>
                    <a:pt x="3259" y="1223"/>
                  </a:lnTo>
                  <a:lnTo>
                    <a:pt x="3278" y="1229"/>
                  </a:lnTo>
                  <a:lnTo>
                    <a:pt x="3288" y="1232"/>
                  </a:lnTo>
                  <a:lnTo>
                    <a:pt x="3298" y="1236"/>
                  </a:lnTo>
                  <a:lnTo>
                    <a:pt x="3306" y="1240"/>
                  </a:lnTo>
                  <a:lnTo>
                    <a:pt x="3314" y="1245"/>
                  </a:lnTo>
                  <a:lnTo>
                    <a:pt x="3321" y="1252"/>
                  </a:lnTo>
                  <a:lnTo>
                    <a:pt x="3328" y="1259"/>
                  </a:lnTo>
                  <a:lnTo>
                    <a:pt x="3333" y="1266"/>
                  </a:lnTo>
                  <a:lnTo>
                    <a:pt x="3337" y="1270"/>
                  </a:lnTo>
                  <a:lnTo>
                    <a:pt x="3339" y="1274"/>
                  </a:lnTo>
                  <a:lnTo>
                    <a:pt x="3343" y="1283"/>
                  </a:lnTo>
                  <a:lnTo>
                    <a:pt x="3346" y="1294"/>
                  </a:lnTo>
                  <a:lnTo>
                    <a:pt x="3347" y="1299"/>
                  </a:lnTo>
                  <a:lnTo>
                    <a:pt x="3348" y="1305"/>
                  </a:lnTo>
                  <a:lnTo>
                    <a:pt x="3348" y="1311"/>
                  </a:lnTo>
                  <a:lnTo>
                    <a:pt x="3349" y="1317"/>
                  </a:lnTo>
                  <a:close/>
                  <a:moveTo>
                    <a:pt x="3462" y="1064"/>
                  </a:moveTo>
                  <a:lnTo>
                    <a:pt x="3462" y="1412"/>
                  </a:lnTo>
                  <a:lnTo>
                    <a:pt x="3419" y="1412"/>
                  </a:lnTo>
                  <a:lnTo>
                    <a:pt x="3419" y="1064"/>
                  </a:lnTo>
                  <a:lnTo>
                    <a:pt x="3462" y="1064"/>
                  </a:lnTo>
                  <a:close/>
                  <a:moveTo>
                    <a:pt x="3791" y="1102"/>
                  </a:moveTo>
                  <a:lnTo>
                    <a:pt x="3671" y="1102"/>
                  </a:lnTo>
                  <a:lnTo>
                    <a:pt x="3671" y="1412"/>
                  </a:lnTo>
                  <a:lnTo>
                    <a:pt x="3628" y="1412"/>
                  </a:lnTo>
                  <a:lnTo>
                    <a:pt x="3628" y="1102"/>
                  </a:lnTo>
                  <a:lnTo>
                    <a:pt x="3508" y="1102"/>
                  </a:lnTo>
                  <a:lnTo>
                    <a:pt x="3508" y="1064"/>
                  </a:lnTo>
                  <a:lnTo>
                    <a:pt x="3791" y="1064"/>
                  </a:lnTo>
                  <a:lnTo>
                    <a:pt x="3791" y="1102"/>
                  </a:lnTo>
                  <a:close/>
                  <a:moveTo>
                    <a:pt x="4104" y="1064"/>
                  </a:moveTo>
                  <a:lnTo>
                    <a:pt x="3975" y="1259"/>
                  </a:lnTo>
                  <a:lnTo>
                    <a:pt x="3975" y="1412"/>
                  </a:lnTo>
                  <a:lnTo>
                    <a:pt x="3932" y="1412"/>
                  </a:lnTo>
                  <a:lnTo>
                    <a:pt x="3932" y="1259"/>
                  </a:lnTo>
                  <a:lnTo>
                    <a:pt x="3804" y="1064"/>
                  </a:lnTo>
                  <a:lnTo>
                    <a:pt x="3854" y="1064"/>
                  </a:lnTo>
                  <a:lnTo>
                    <a:pt x="3955" y="1221"/>
                  </a:lnTo>
                  <a:lnTo>
                    <a:pt x="4056" y="1064"/>
                  </a:lnTo>
                  <a:lnTo>
                    <a:pt x="4104" y="1064"/>
                  </a:lnTo>
                  <a:close/>
                  <a:moveTo>
                    <a:pt x="4600" y="1238"/>
                  </a:moveTo>
                  <a:lnTo>
                    <a:pt x="4600" y="1246"/>
                  </a:lnTo>
                  <a:lnTo>
                    <a:pt x="4600" y="1255"/>
                  </a:lnTo>
                  <a:lnTo>
                    <a:pt x="4599" y="1263"/>
                  </a:lnTo>
                  <a:lnTo>
                    <a:pt x="4598" y="1271"/>
                  </a:lnTo>
                  <a:lnTo>
                    <a:pt x="4596" y="1279"/>
                  </a:lnTo>
                  <a:lnTo>
                    <a:pt x="4594" y="1287"/>
                  </a:lnTo>
                  <a:lnTo>
                    <a:pt x="4590" y="1304"/>
                  </a:lnTo>
                  <a:lnTo>
                    <a:pt x="4584" y="1319"/>
                  </a:lnTo>
                  <a:lnTo>
                    <a:pt x="4580" y="1328"/>
                  </a:lnTo>
                  <a:lnTo>
                    <a:pt x="4576" y="1335"/>
                  </a:lnTo>
                  <a:lnTo>
                    <a:pt x="4572" y="1342"/>
                  </a:lnTo>
                  <a:lnTo>
                    <a:pt x="4567" y="1349"/>
                  </a:lnTo>
                  <a:lnTo>
                    <a:pt x="4563" y="1356"/>
                  </a:lnTo>
                  <a:lnTo>
                    <a:pt x="4557" y="1362"/>
                  </a:lnTo>
                  <a:lnTo>
                    <a:pt x="4552" y="1369"/>
                  </a:lnTo>
                  <a:lnTo>
                    <a:pt x="4546" y="1375"/>
                  </a:lnTo>
                  <a:lnTo>
                    <a:pt x="4539" y="1381"/>
                  </a:lnTo>
                  <a:lnTo>
                    <a:pt x="4533" y="1386"/>
                  </a:lnTo>
                  <a:lnTo>
                    <a:pt x="4526" y="1391"/>
                  </a:lnTo>
                  <a:lnTo>
                    <a:pt x="4519" y="1396"/>
                  </a:lnTo>
                  <a:lnTo>
                    <a:pt x="4511" y="1400"/>
                  </a:lnTo>
                  <a:lnTo>
                    <a:pt x="4503" y="1405"/>
                  </a:lnTo>
                  <a:lnTo>
                    <a:pt x="4494" y="1408"/>
                  </a:lnTo>
                  <a:lnTo>
                    <a:pt x="4486" y="1411"/>
                  </a:lnTo>
                  <a:lnTo>
                    <a:pt x="4477" y="1414"/>
                  </a:lnTo>
                  <a:lnTo>
                    <a:pt x="4468" y="1416"/>
                  </a:lnTo>
                  <a:lnTo>
                    <a:pt x="4458" y="1418"/>
                  </a:lnTo>
                  <a:lnTo>
                    <a:pt x="4448" y="1419"/>
                  </a:lnTo>
                  <a:lnTo>
                    <a:pt x="4437" y="1420"/>
                  </a:lnTo>
                  <a:lnTo>
                    <a:pt x="4427" y="1420"/>
                  </a:lnTo>
                  <a:lnTo>
                    <a:pt x="4415" y="1420"/>
                  </a:lnTo>
                  <a:lnTo>
                    <a:pt x="4405" y="1419"/>
                  </a:lnTo>
                  <a:lnTo>
                    <a:pt x="4395" y="1418"/>
                  </a:lnTo>
                  <a:lnTo>
                    <a:pt x="4385" y="1416"/>
                  </a:lnTo>
                  <a:lnTo>
                    <a:pt x="4376" y="1414"/>
                  </a:lnTo>
                  <a:lnTo>
                    <a:pt x="4367" y="1411"/>
                  </a:lnTo>
                  <a:lnTo>
                    <a:pt x="4358" y="1408"/>
                  </a:lnTo>
                  <a:lnTo>
                    <a:pt x="4350" y="1405"/>
                  </a:lnTo>
                  <a:lnTo>
                    <a:pt x="4341" y="1400"/>
                  </a:lnTo>
                  <a:lnTo>
                    <a:pt x="4334" y="1396"/>
                  </a:lnTo>
                  <a:lnTo>
                    <a:pt x="4320" y="1386"/>
                  </a:lnTo>
                  <a:lnTo>
                    <a:pt x="4314" y="1381"/>
                  </a:lnTo>
                  <a:lnTo>
                    <a:pt x="4307" y="1375"/>
                  </a:lnTo>
                  <a:lnTo>
                    <a:pt x="4301" y="1369"/>
                  </a:lnTo>
                  <a:lnTo>
                    <a:pt x="4295" y="1362"/>
                  </a:lnTo>
                  <a:lnTo>
                    <a:pt x="4290" y="1356"/>
                  </a:lnTo>
                  <a:lnTo>
                    <a:pt x="4285" y="1349"/>
                  </a:lnTo>
                  <a:lnTo>
                    <a:pt x="4281" y="1342"/>
                  </a:lnTo>
                  <a:lnTo>
                    <a:pt x="4277" y="1335"/>
                  </a:lnTo>
                  <a:lnTo>
                    <a:pt x="4269" y="1319"/>
                  </a:lnTo>
                  <a:lnTo>
                    <a:pt x="4266" y="1312"/>
                  </a:lnTo>
                  <a:lnTo>
                    <a:pt x="4263" y="1304"/>
                  </a:lnTo>
                  <a:lnTo>
                    <a:pt x="4258" y="1287"/>
                  </a:lnTo>
                  <a:lnTo>
                    <a:pt x="4257" y="1279"/>
                  </a:lnTo>
                  <a:lnTo>
                    <a:pt x="4255" y="1271"/>
                  </a:lnTo>
                  <a:lnTo>
                    <a:pt x="4253" y="1255"/>
                  </a:lnTo>
                  <a:lnTo>
                    <a:pt x="4253" y="1238"/>
                  </a:lnTo>
                  <a:lnTo>
                    <a:pt x="4253" y="1230"/>
                  </a:lnTo>
                  <a:lnTo>
                    <a:pt x="4253" y="1221"/>
                  </a:lnTo>
                  <a:lnTo>
                    <a:pt x="4254" y="1213"/>
                  </a:lnTo>
                  <a:lnTo>
                    <a:pt x="4255" y="1204"/>
                  </a:lnTo>
                  <a:lnTo>
                    <a:pt x="4257" y="1196"/>
                  </a:lnTo>
                  <a:lnTo>
                    <a:pt x="4258" y="1188"/>
                  </a:lnTo>
                  <a:lnTo>
                    <a:pt x="4263" y="1171"/>
                  </a:lnTo>
                  <a:lnTo>
                    <a:pt x="4269" y="1156"/>
                  </a:lnTo>
                  <a:lnTo>
                    <a:pt x="4273" y="1149"/>
                  </a:lnTo>
                  <a:lnTo>
                    <a:pt x="4277" y="1142"/>
                  </a:lnTo>
                  <a:lnTo>
                    <a:pt x="4281" y="1133"/>
                  </a:lnTo>
                  <a:lnTo>
                    <a:pt x="4285" y="1127"/>
                  </a:lnTo>
                  <a:lnTo>
                    <a:pt x="4290" y="1120"/>
                  </a:lnTo>
                  <a:lnTo>
                    <a:pt x="4295" y="1114"/>
                  </a:lnTo>
                  <a:lnTo>
                    <a:pt x="4301" y="1107"/>
                  </a:lnTo>
                  <a:lnTo>
                    <a:pt x="4307" y="1102"/>
                  </a:lnTo>
                  <a:lnTo>
                    <a:pt x="4314" y="1095"/>
                  </a:lnTo>
                  <a:lnTo>
                    <a:pt x="4320" y="1090"/>
                  </a:lnTo>
                  <a:lnTo>
                    <a:pt x="4327" y="1085"/>
                  </a:lnTo>
                  <a:lnTo>
                    <a:pt x="4334" y="1080"/>
                  </a:lnTo>
                  <a:lnTo>
                    <a:pt x="4341" y="1076"/>
                  </a:lnTo>
                  <a:lnTo>
                    <a:pt x="4350" y="1072"/>
                  </a:lnTo>
                  <a:lnTo>
                    <a:pt x="4358" y="1069"/>
                  </a:lnTo>
                  <a:lnTo>
                    <a:pt x="4367" y="1065"/>
                  </a:lnTo>
                  <a:lnTo>
                    <a:pt x="4376" y="1063"/>
                  </a:lnTo>
                  <a:lnTo>
                    <a:pt x="4385" y="1060"/>
                  </a:lnTo>
                  <a:lnTo>
                    <a:pt x="4395" y="1058"/>
                  </a:lnTo>
                  <a:lnTo>
                    <a:pt x="4405" y="1057"/>
                  </a:lnTo>
                  <a:lnTo>
                    <a:pt x="4415" y="1056"/>
                  </a:lnTo>
                  <a:lnTo>
                    <a:pt x="4427" y="1056"/>
                  </a:lnTo>
                  <a:lnTo>
                    <a:pt x="4437" y="1056"/>
                  </a:lnTo>
                  <a:lnTo>
                    <a:pt x="4448" y="1057"/>
                  </a:lnTo>
                  <a:lnTo>
                    <a:pt x="4458" y="1058"/>
                  </a:lnTo>
                  <a:lnTo>
                    <a:pt x="4468" y="1060"/>
                  </a:lnTo>
                  <a:lnTo>
                    <a:pt x="4477" y="1063"/>
                  </a:lnTo>
                  <a:lnTo>
                    <a:pt x="4486" y="1065"/>
                  </a:lnTo>
                  <a:lnTo>
                    <a:pt x="4494" y="1069"/>
                  </a:lnTo>
                  <a:lnTo>
                    <a:pt x="4503" y="1072"/>
                  </a:lnTo>
                  <a:lnTo>
                    <a:pt x="4511" y="1076"/>
                  </a:lnTo>
                  <a:lnTo>
                    <a:pt x="4519" y="1080"/>
                  </a:lnTo>
                  <a:lnTo>
                    <a:pt x="4533" y="1090"/>
                  </a:lnTo>
                  <a:lnTo>
                    <a:pt x="4539" y="1095"/>
                  </a:lnTo>
                  <a:lnTo>
                    <a:pt x="4546" y="1102"/>
                  </a:lnTo>
                  <a:lnTo>
                    <a:pt x="4552" y="1107"/>
                  </a:lnTo>
                  <a:lnTo>
                    <a:pt x="4557" y="1114"/>
                  </a:lnTo>
                  <a:lnTo>
                    <a:pt x="4563" y="1120"/>
                  </a:lnTo>
                  <a:lnTo>
                    <a:pt x="4567" y="1127"/>
                  </a:lnTo>
                  <a:lnTo>
                    <a:pt x="4572" y="1133"/>
                  </a:lnTo>
                  <a:lnTo>
                    <a:pt x="4576" y="1142"/>
                  </a:lnTo>
                  <a:lnTo>
                    <a:pt x="4584" y="1156"/>
                  </a:lnTo>
                  <a:lnTo>
                    <a:pt x="4587" y="1164"/>
                  </a:lnTo>
                  <a:lnTo>
                    <a:pt x="4590" y="1171"/>
                  </a:lnTo>
                  <a:lnTo>
                    <a:pt x="4594" y="1188"/>
                  </a:lnTo>
                  <a:lnTo>
                    <a:pt x="4596" y="1196"/>
                  </a:lnTo>
                  <a:lnTo>
                    <a:pt x="4598" y="1204"/>
                  </a:lnTo>
                  <a:lnTo>
                    <a:pt x="4600" y="1221"/>
                  </a:lnTo>
                  <a:lnTo>
                    <a:pt x="4600" y="1238"/>
                  </a:lnTo>
                  <a:close/>
                  <a:moveTo>
                    <a:pt x="4555" y="1238"/>
                  </a:moveTo>
                  <a:lnTo>
                    <a:pt x="4555" y="1224"/>
                  </a:lnTo>
                  <a:lnTo>
                    <a:pt x="4553" y="1210"/>
                  </a:lnTo>
                  <a:lnTo>
                    <a:pt x="4551" y="1197"/>
                  </a:lnTo>
                  <a:lnTo>
                    <a:pt x="4548" y="1185"/>
                  </a:lnTo>
                  <a:lnTo>
                    <a:pt x="4542" y="1171"/>
                  </a:lnTo>
                  <a:lnTo>
                    <a:pt x="4540" y="1166"/>
                  </a:lnTo>
                  <a:lnTo>
                    <a:pt x="4537" y="1160"/>
                  </a:lnTo>
                  <a:lnTo>
                    <a:pt x="4531" y="1149"/>
                  </a:lnTo>
                  <a:lnTo>
                    <a:pt x="4523" y="1139"/>
                  </a:lnTo>
                  <a:lnTo>
                    <a:pt x="4519" y="1133"/>
                  </a:lnTo>
                  <a:lnTo>
                    <a:pt x="4515" y="1128"/>
                  </a:lnTo>
                  <a:lnTo>
                    <a:pt x="4506" y="1120"/>
                  </a:lnTo>
                  <a:lnTo>
                    <a:pt x="4500" y="1116"/>
                  </a:lnTo>
                  <a:lnTo>
                    <a:pt x="4495" y="1113"/>
                  </a:lnTo>
                  <a:lnTo>
                    <a:pt x="4483" y="1106"/>
                  </a:lnTo>
                  <a:lnTo>
                    <a:pt x="4477" y="1104"/>
                  </a:lnTo>
                  <a:lnTo>
                    <a:pt x="4471" y="1101"/>
                  </a:lnTo>
                  <a:lnTo>
                    <a:pt x="4463" y="1098"/>
                  </a:lnTo>
                  <a:lnTo>
                    <a:pt x="4457" y="1097"/>
                  </a:lnTo>
                  <a:lnTo>
                    <a:pt x="4450" y="1095"/>
                  </a:lnTo>
                  <a:lnTo>
                    <a:pt x="4442" y="1094"/>
                  </a:lnTo>
                  <a:lnTo>
                    <a:pt x="4435" y="1094"/>
                  </a:lnTo>
                  <a:lnTo>
                    <a:pt x="4427" y="1093"/>
                  </a:lnTo>
                  <a:lnTo>
                    <a:pt x="4410" y="1094"/>
                  </a:lnTo>
                  <a:lnTo>
                    <a:pt x="4403" y="1095"/>
                  </a:lnTo>
                  <a:lnTo>
                    <a:pt x="4396" y="1097"/>
                  </a:lnTo>
                  <a:lnTo>
                    <a:pt x="4389" y="1098"/>
                  </a:lnTo>
                  <a:lnTo>
                    <a:pt x="4382" y="1101"/>
                  </a:lnTo>
                  <a:lnTo>
                    <a:pt x="4369" y="1106"/>
                  </a:lnTo>
                  <a:lnTo>
                    <a:pt x="4358" y="1113"/>
                  </a:lnTo>
                  <a:lnTo>
                    <a:pt x="4353" y="1116"/>
                  </a:lnTo>
                  <a:lnTo>
                    <a:pt x="4347" y="1120"/>
                  </a:lnTo>
                  <a:lnTo>
                    <a:pt x="4338" y="1128"/>
                  </a:lnTo>
                  <a:lnTo>
                    <a:pt x="4333" y="1133"/>
                  </a:lnTo>
                  <a:lnTo>
                    <a:pt x="4329" y="1139"/>
                  </a:lnTo>
                  <a:lnTo>
                    <a:pt x="4322" y="1149"/>
                  </a:lnTo>
                  <a:lnTo>
                    <a:pt x="4316" y="1160"/>
                  </a:lnTo>
                  <a:lnTo>
                    <a:pt x="4310" y="1171"/>
                  </a:lnTo>
                  <a:lnTo>
                    <a:pt x="4305" y="1185"/>
                  </a:lnTo>
                  <a:lnTo>
                    <a:pt x="4303" y="1191"/>
                  </a:lnTo>
                  <a:lnTo>
                    <a:pt x="4302" y="1197"/>
                  </a:lnTo>
                  <a:lnTo>
                    <a:pt x="4299" y="1210"/>
                  </a:lnTo>
                  <a:lnTo>
                    <a:pt x="4298" y="1224"/>
                  </a:lnTo>
                  <a:lnTo>
                    <a:pt x="4298" y="1238"/>
                  </a:lnTo>
                  <a:lnTo>
                    <a:pt x="4298" y="1252"/>
                  </a:lnTo>
                  <a:lnTo>
                    <a:pt x="4299" y="1259"/>
                  </a:lnTo>
                  <a:lnTo>
                    <a:pt x="4299" y="1265"/>
                  </a:lnTo>
                  <a:lnTo>
                    <a:pt x="4302" y="1278"/>
                  </a:lnTo>
                  <a:lnTo>
                    <a:pt x="4305" y="1292"/>
                  </a:lnTo>
                  <a:lnTo>
                    <a:pt x="4310" y="1304"/>
                  </a:lnTo>
                  <a:lnTo>
                    <a:pt x="4313" y="1310"/>
                  </a:lnTo>
                  <a:lnTo>
                    <a:pt x="4316" y="1316"/>
                  </a:lnTo>
                  <a:lnTo>
                    <a:pt x="4322" y="1328"/>
                  </a:lnTo>
                  <a:lnTo>
                    <a:pt x="4329" y="1338"/>
                  </a:lnTo>
                  <a:lnTo>
                    <a:pt x="4333" y="1343"/>
                  </a:lnTo>
                  <a:lnTo>
                    <a:pt x="4338" y="1347"/>
                  </a:lnTo>
                  <a:lnTo>
                    <a:pt x="4347" y="1356"/>
                  </a:lnTo>
                  <a:lnTo>
                    <a:pt x="4353" y="1360"/>
                  </a:lnTo>
                  <a:lnTo>
                    <a:pt x="4358" y="1364"/>
                  </a:lnTo>
                  <a:lnTo>
                    <a:pt x="4369" y="1370"/>
                  </a:lnTo>
                  <a:lnTo>
                    <a:pt x="4376" y="1373"/>
                  </a:lnTo>
                  <a:lnTo>
                    <a:pt x="4382" y="1375"/>
                  </a:lnTo>
                  <a:lnTo>
                    <a:pt x="4389" y="1377"/>
                  </a:lnTo>
                  <a:lnTo>
                    <a:pt x="4396" y="1379"/>
                  </a:lnTo>
                  <a:lnTo>
                    <a:pt x="4403" y="1380"/>
                  </a:lnTo>
                  <a:lnTo>
                    <a:pt x="4410" y="1381"/>
                  </a:lnTo>
                  <a:lnTo>
                    <a:pt x="4418" y="1382"/>
                  </a:lnTo>
                  <a:lnTo>
                    <a:pt x="4427" y="1382"/>
                  </a:lnTo>
                  <a:lnTo>
                    <a:pt x="4442" y="1381"/>
                  </a:lnTo>
                  <a:lnTo>
                    <a:pt x="4450" y="1380"/>
                  </a:lnTo>
                  <a:lnTo>
                    <a:pt x="4457" y="1379"/>
                  </a:lnTo>
                  <a:lnTo>
                    <a:pt x="4463" y="1377"/>
                  </a:lnTo>
                  <a:lnTo>
                    <a:pt x="4471" y="1375"/>
                  </a:lnTo>
                  <a:lnTo>
                    <a:pt x="4483" y="1370"/>
                  </a:lnTo>
                  <a:lnTo>
                    <a:pt x="4495" y="1364"/>
                  </a:lnTo>
                  <a:lnTo>
                    <a:pt x="4500" y="1360"/>
                  </a:lnTo>
                  <a:lnTo>
                    <a:pt x="4506" y="1356"/>
                  </a:lnTo>
                  <a:lnTo>
                    <a:pt x="4515" y="1347"/>
                  </a:lnTo>
                  <a:lnTo>
                    <a:pt x="4519" y="1343"/>
                  </a:lnTo>
                  <a:lnTo>
                    <a:pt x="4523" y="1338"/>
                  </a:lnTo>
                  <a:lnTo>
                    <a:pt x="4531" y="1328"/>
                  </a:lnTo>
                  <a:lnTo>
                    <a:pt x="4537" y="1316"/>
                  </a:lnTo>
                  <a:lnTo>
                    <a:pt x="4542" y="1304"/>
                  </a:lnTo>
                  <a:lnTo>
                    <a:pt x="4548" y="1292"/>
                  </a:lnTo>
                  <a:lnTo>
                    <a:pt x="4549" y="1285"/>
                  </a:lnTo>
                  <a:lnTo>
                    <a:pt x="4551" y="1278"/>
                  </a:lnTo>
                  <a:lnTo>
                    <a:pt x="4553" y="1265"/>
                  </a:lnTo>
                  <a:lnTo>
                    <a:pt x="4555" y="1252"/>
                  </a:lnTo>
                  <a:lnTo>
                    <a:pt x="4555" y="1238"/>
                  </a:lnTo>
                  <a:close/>
                  <a:moveTo>
                    <a:pt x="4902" y="1102"/>
                  </a:moveTo>
                  <a:lnTo>
                    <a:pt x="4708" y="1102"/>
                  </a:lnTo>
                  <a:lnTo>
                    <a:pt x="4708" y="1217"/>
                  </a:lnTo>
                  <a:lnTo>
                    <a:pt x="4888" y="1217"/>
                  </a:lnTo>
                  <a:lnTo>
                    <a:pt x="4888" y="1254"/>
                  </a:lnTo>
                  <a:lnTo>
                    <a:pt x="4708" y="1254"/>
                  </a:lnTo>
                  <a:lnTo>
                    <a:pt x="4708" y="1412"/>
                  </a:lnTo>
                  <a:lnTo>
                    <a:pt x="4665" y="1412"/>
                  </a:lnTo>
                  <a:lnTo>
                    <a:pt x="4665" y="1064"/>
                  </a:lnTo>
                  <a:lnTo>
                    <a:pt x="4902" y="1064"/>
                  </a:lnTo>
                  <a:lnTo>
                    <a:pt x="4902" y="1102"/>
                  </a:lnTo>
                  <a:close/>
                  <a:moveTo>
                    <a:pt x="5363" y="1064"/>
                  </a:moveTo>
                  <a:lnTo>
                    <a:pt x="5224" y="1412"/>
                  </a:lnTo>
                  <a:lnTo>
                    <a:pt x="5178" y="1412"/>
                  </a:lnTo>
                  <a:lnTo>
                    <a:pt x="5038" y="1064"/>
                  </a:lnTo>
                  <a:lnTo>
                    <a:pt x="5085" y="1064"/>
                  </a:lnTo>
                  <a:lnTo>
                    <a:pt x="5201" y="1361"/>
                  </a:lnTo>
                  <a:lnTo>
                    <a:pt x="5317" y="1064"/>
                  </a:lnTo>
                  <a:lnTo>
                    <a:pt x="5363" y="1064"/>
                  </a:lnTo>
                  <a:close/>
                  <a:moveTo>
                    <a:pt x="5682" y="1412"/>
                  </a:moveTo>
                  <a:lnTo>
                    <a:pt x="5634" y="1412"/>
                  </a:lnTo>
                  <a:lnTo>
                    <a:pt x="5598" y="1319"/>
                  </a:lnTo>
                  <a:lnTo>
                    <a:pt x="5424" y="1319"/>
                  </a:lnTo>
                  <a:lnTo>
                    <a:pt x="5387" y="1412"/>
                  </a:lnTo>
                  <a:lnTo>
                    <a:pt x="5341" y="1412"/>
                  </a:lnTo>
                  <a:lnTo>
                    <a:pt x="5486" y="1064"/>
                  </a:lnTo>
                  <a:lnTo>
                    <a:pt x="5537" y="1064"/>
                  </a:lnTo>
                  <a:lnTo>
                    <a:pt x="5682" y="1412"/>
                  </a:lnTo>
                  <a:close/>
                  <a:moveTo>
                    <a:pt x="5582" y="1282"/>
                  </a:moveTo>
                  <a:lnTo>
                    <a:pt x="5511" y="1107"/>
                  </a:lnTo>
                  <a:lnTo>
                    <a:pt x="5439" y="1282"/>
                  </a:lnTo>
                  <a:lnTo>
                    <a:pt x="5582" y="1282"/>
                  </a:lnTo>
                  <a:close/>
                  <a:moveTo>
                    <a:pt x="6035" y="1412"/>
                  </a:moveTo>
                  <a:lnTo>
                    <a:pt x="5988" y="1412"/>
                  </a:lnTo>
                  <a:lnTo>
                    <a:pt x="5950" y="1319"/>
                  </a:lnTo>
                  <a:lnTo>
                    <a:pt x="5777" y="1319"/>
                  </a:lnTo>
                  <a:lnTo>
                    <a:pt x="5740" y="1412"/>
                  </a:lnTo>
                  <a:lnTo>
                    <a:pt x="5694" y="1412"/>
                  </a:lnTo>
                  <a:lnTo>
                    <a:pt x="5839" y="1064"/>
                  </a:lnTo>
                  <a:lnTo>
                    <a:pt x="5890" y="1064"/>
                  </a:lnTo>
                  <a:lnTo>
                    <a:pt x="6035" y="1412"/>
                  </a:lnTo>
                  <a:close/>
                  <a:moveTo>
                    <a:pt x="5935" y="1282"/>
                  </a:moveTo>
                  <a:lnTo>
                    <a:pt x="5863" y="1107"/>
                  </a:lnTo>
                  <a:lnTo>
                    <a:pt x="5793" y="1282"/>
                  </a:lnTo>
                  <a:lnTo>
                    <a:pt x="5935" y="1282"/>
                  </a:lnTo>
                  <a:close/>
                  <a:moveTo>
                    <a:pt x="6329" y="1317"/>
                  </a:moveTo>
                  <a:lnTo>
                    <a:pt x="6329" y="1329"/>
                  </a:lnTo>
                  <a:lnTo>
                    <a:pt x="6327" y="1340"/>
                  </a:lnTo>
                  <a:lnTo>
                    <a:pt x="6326" y="1345"/>
                  </a:lnTo>
                  <a:lnTo>
                    <a:pt x="6324" y="1350"/>
                  </a:lnTo>
                  <a:lnTo>
                    <a:pt x="6320" y="1360"/>
                  </a:lnTo>
                  <a:lnTo>
                    <a:pt x="6315" y="1370"/>
                  </a:lnTo>
                  <a:lnTo>
                    <a:pt x="6309" y="1378"/>
                  </a:lnTo>
                  <a:lnTo>
                    <a:pt x="6305" y="1382"/>
                  </a:lnTo>
                  <a:lnTo>
                    <a:pt x="6302" y="1385"/>
                  </a:lnTo>
                  <a:lnTo>
                    <a:pt x="6297" y="1389"/>
                  </a:lnTo>
                  <a:lnTo>
                    <a:pt x="6292" y="1392"/>
                  </a:lnTo>
                  <a:lnTo>
                    <a:pt x="6288" y="1395"/>
                  </a:lnTo>
                  <a:lnTo>
                    <a:pt x="6283" y="1398"/>
                  </a:lnTo>
                  <a:lnTo>
                    <a:pt x="6278" y="1402"/>
                  </a:lnTo>
                  <a:lnTo>
                    <a:pt x="6273" y="1405"/>
                  </a:lnTo>
                  <a:lnTo>
                    <a:pt x="6268" y="1407"/>
                  </a:lnTo>
                  <a:lnTo>
                    <a:pt x="6262" y="1409"/>
                  </a:lnTo>
                  <a:lnTo>
                    <a:pt x="6255" y="1411"/>
                  </a:lnTo>
                  <a:lnTo>
                    <a:pt x="6249" y="1413"/>
                  </a:lnTo>
                  <a:lnTo>
                    <a:pt x="6243" y="1415"/>
                  </a:lnTo>
                  <a:lnTo>
                    <a:pt x="6237" y="1416"/>
                  </a:lnTo>
                  <a:lnTo>
                    <a:pt x="6223" y="1418"/>
                  </a:lnTo>
                  <a:lnTo>
                    <a:pt x="6208" y="1420"/>
                  </a:lnTo>
                  <a:lnTo>
                    <a:pt x="6193" y="1420"/>
                  </a:lnTo>
                  <a:lnTo>
                    <a:pt x="6184" y="1420"/>
                  </a:lnTo>
                  <a:lnTo>
                    <a:pt x="6174" y="1419"/>
                  </a:lnTo>
                  <a:lnTo>
                    <a:pt x="6158" y="1418"/>
                  </a:lnTo>
                  <a:lnTo>
                    <a:pt x="6151" y="1416"/>
                  </a:lnTo>
                  <a:lnTo>
                    <a:pt x="6144" y="1415"/>
                  </a:lnTo>
                  <a:lnTo>
                    <a:pt x="6136" y="1413"/>
                  </a:lnTo>
                  <a:lnTo>
                    <a:pt x="6129" y="1411"/>
                  </a:lnTo>
                  <a:lnTo>
                    <a:pt x="6117" y="1406"/>
                  </a:lnTo>
                  <a:lnTo>
                    <a:pt x="6107" y="1400"/>
                  </a:lnTo>
                  <a:lnTo>
                    <a:pt x="6096" y="1395"/>
                  </a:lnTo>
                  <a:lnTo>
                    <a:pt x="6087" y="1389"/>
                  </a:lnTo>
                  <a:lnTo>
                    <a:pt x="6080" y="1383"/>
                  </a:lnTo>
                  <a:lnTo>
                    <a:pt x="6073" y="1378"/>
                  </a:lnTo>
                  <a:lnTo>
                    <a:pt x="6068" y="1372"/>
                  </a:lnTo>
                  <a:lnTo>
                    <a:pt x="6062" y="1367"/>
                  </a:lnTo>
                  <a:lnTo>
                    <a:pt x="6056" y="1358"/>
                  </a:lnTo>
                  <a:lnTo>
                    <a:pt x="6053" y="1353"/>
                  </a:lnTo>
                  <a:lnTo>
                    <a:pt x="6084" y="1329"/>
                  </a:lnTo>
                  <a:lnTo>
                    <a:pt x="6087" y="1334"/>
                  </a:lnTo>
                  <a:lnTo>
                    <a:pt x="6093" y="1340"/>
                  </a:lnTo>
                  <a:lnTo>
                    <a:pt x="6101" y="1349"/>
                  </a:lnTo>
                  <a:lnTo>
                    <a:pt x="6107" y="1353"/>
                  </a:lnTo>
                  <a:lnTo>
                    <a:pt x="6113" y="1358"/>
                  </a:lnTo>
                  <a:lnTo>
                    <a:pt x="6119" y="1362"/>
                  </a:lnTo>
                  <a:lnTo>
                    <a:pt x="6127" y="1368"/>
                  </a:lnTo>
                  <a:lnTo>
                    <a:pt x="6135" y="1372"/>
                  </a:lnTo>
                  <a:lnTo>
                    <a:pt x="6145" y="1375"/>
                  </a:lnTo>
                  <a:lnTo>
                    <a:pt x="6155" y="1378"/>
                  </a:lnTo>
                  <a:lnTo>
                    <a:pt x="6166" y="1380"/>
                  </a:lnTo>
                  <a:lnTo>
                    <a:pt x="6178" y="1382"/>
                  </a:lnTo>
                  <a:lnTo>
                    <a:pt x="6192" y="1382"/>
                  </a:lnTo>
                  <a:lnTo>
                    <a:pt x="6202" y="1382"/>
                  </a:lnTo>
                  <a:lnTo>
                    <a:pt x="6212" y="1381"/>
                  </a:lnTo>
                  <a:lnTo>
                    <a:pt x="6222" y="1380"/>
                  </a:lnTo>
                  <a:lnTo>
                    <a:pt x="6230" y="1378"/>
                  </a:lnTo>
                  <a:lnTo>
                    <a:pt x="6238" y="1376"/>
                  </a:lnTo>
                  <a:lnTo>
                    <a:pt x="6246" y="1373"/>
                  </a:lnTo>
                  <a:lnTo>
                    <a:pt x="6253" y="1370"/>
                  </a:lnTo>
                  <a:lnTo>
                    <a:pt x="6260" y="1366"/>
                  </a:lnTo>
                  <a:lnTo>
                    <a:pt x="6265" y="1361"/>
                  </a:lnTo>
                  <a:lnTo>
                    <a:pt x="6270" y="1356"/>
                  </a:lnTo>
                  <a:lnTo>
                    <a:pt x="6273" y="1354"/>
                  </a:lnTo>
                  <a:lnTo>
                    <a:pt x="6275" y="1351"/>
                  </a:lnTo>
                  <a:lnTo>
                    <a:pt x="6278" y="1346"/>
                  </a:lnTo>
                  <a:lnTo>
                    <a:pt x="6281" y="1339"/>
                  </a:lnTo>
                  <a:lnTo>
                    <a:pt x="6283" y="1333"/>
                  </a:lnTo>
                  <a:lnTo>
                    <a:pt x="6284" y="1326"/>
                  </a:lnTo>
                  <a:lnTo>
                    <a:pt x="6285" y="1317"/>
                  </a:lnTo>
                  <a:lnTo>
                    <a:pt x="6284" y="1309"/>
                  </a:lnTo>
                  <a:lnTo>
                    <a:pt x="6282" y="1302"/>
                  </a:lnTo>
                  <a:lnTo>
                    <a:pt x="6281" y="1299"/>
                  </a:lnTo>
                  <a:lnTo>
                    <a:pt x="6279" y="1296"/>
                  </a:lnTo>
                  <a:lnTo>
                    <a:pt x="6275" y="1290"/>
                  </a:lnTo>
                  <a:lnTo>
                    <a:pt x="6270" y="1284"/>
                  </a:lnTo>
                  <a:lnTo>
                    <a:pt x="6265" y="1280"/>
                  </a:lnTo>
                  <a:lnTo>
                    <a:pt x="6257" y="1276"/>
                  </a:lnTo>
                  <a:lnTo>
                    <a:pt x="6250" y="1272"/>
                  </a:lnTo>
                  <a:lnTo>
                    <a:pt x="6242" y="1269"/>
                  </a:lnTo>
                  <a:lnTo>
                    <a:pt x="6234" y="1267"/>
                  </a:lnTo>
                  <a:lnTo>
                    <a:pt x="6214" y="1262"/>
                  </a:lnTo>
                  <a:lnTo>
                    <a:pt x="6174" y="1252"/>
                  </a:lnTo>
                  <a:lnTo>
                    <a:pt x="6154" y="1246"/>
                  </a:lnTo>
                  <a:lnTo>
                    <a:pt x="6144" y="1244"/>
                  </a:lnTo>
                  <a:lnTo>
                    <a:pt x="6133" y="1240"/>
                  </a:lnTo>
                  <a:lnTo>
                    <a:pt x="6124" y="1237"/>
                  </a:lnTo>
                  <a:lnTo>
                    <a:pt x="6115" y="1233"/>
                  </a:lnTo>
                  <a:lnTo>
                    <a:pt x="6107" y="1228"/>
                  </a:lnTo>
                  <a:lnTo>
                    <a:pt x="6098" y="1223"/>
                  </a:lnTo>
                  <a:lnTo>
                    <a:pt x="6091" y="1217"/>
                  </a:lnTo>
                  <a:lnTo>
                    <a:pt x="6084" y="1210"/>
                  </a:lnTo>
                  <a:lnTo>
                    <a:pt x="6078" y="1203"/>
                  </a:lnTo>
                  <a:lnTo>
                    <a:pt x="6076" y="1199"/>
                  </a:lnTo>
                  <a:lnTo>
                    <a:pt x="6074" y="1195"/>
                  </a:lnTo>
                  <a:lnTo>
                    <a:pt x="6070" y="1186"/>
                  </a:lnTo>
                  <a:lnTo>
                    <a:pt x="6068" y="1181"/>
                  </a:lnTo>
                  <a:lnTo>
                    <a:pt x="6067" y="1176"/>
                  </a:lnTo>
                  <a:lnTo>
                    <a:pt x="6066" y="1170"/>
                  </a:lnTo>
                  <a:lnTo>
                    <a:pt x="6065" y="1164"/>
                  </a:lnTo>
                  <a:lnTo>
                    <a:pt x="6063" y="1159"/>
                  </a:lnTo>
                  <a:lnTo>
                    <a:pt x="6063" y="1152"/>
                  </a:lnTo>
                  <a:lnTo>
                    <a:pt x="6065" y="1143"/>
                  </a:lnTo>
                  <a:lnTo>
                    <a:pt x="6065" y="1139"/>
                  </a:lnTo>
                  <a:lnTo>
                    <a:pt x="6066" y="1134"/>
                  </a:lnTo>
                  <a:lnTo>
                    <a:pt x="6069" y="1125"/>
                  </a:lnTo>
                  <a:lnTo>
                    <a:pt x="6072" y="1116"/>
                  </a:lnTo>
                  <a:lnTo>
                    <a:pt x="6077" y="1108"/>
                  </a:lnTo>
                  <a:lnTo>
                    <a:pt x="6082" y="1101"/>
                  </a:lnTo>
                  <a:lnTo>
                    <a:pt x="6089" y="1092"/>
                  </a:lnTo>
                  <a:lnTo>
                    <a:pt x="6092" y="1089"/>
                  </a:lnTo>
                  <a:lnTo>
                    <a:pt x="6096" y="1085"/>
                  </a:lnTo>
                  <a:lnTo>
                    <a:pt x="6100" y="1082"/>
                  </a:lnTo>
                  <a:lnTo>
                    <a:pt x="6105" y="1079"/>
                  </a:lnTo>
                  <a:lnTo>
                    <a:pt x="6115" y="1074"/>
                  </a:lnTo>
                  <a:lnTo>
                    <a:pt x="6125" y="1069"/>
                  </a:lnTo>
                  <a:lnTo>
                    <a:pt x="6136" y="1064"/>
                  </a:lnTo>
                  <a:lnTo>
                    <a:pt x="6143" y="1063"/>
                  </a:lnTo>
                  <a:lnTo>
                    <a:pt x="6149" y="1060"/>
                  </a:lnTo>
                  <a:lnTo>
                    <a:pt x="6162" y="1058"/>
                  </a:lnTo>
                  <a:lnTo>
                    <a:pt x="6169" y="1057"/>
                  </a:lnTo>
                  <a:lnTo>
                    <a:pt x="6176" y="1056"/>
                  </a:lnTo>
                  <a:lnTo>
                    <a:pt x="6192" y="1056"/>
                  </a:lnTo>
                  <a:lnTo>
                    <a:pt x="6208" y="1056"/>
                  </a:lnTo>
                  <a:lnTo>
                    <a:pt x="6225" y="1058"/>
                  </a:lnTo>
                  <a:lnTo>
                    <a:pt x="6239" y="1062"/>
                  </a:lnTo>
                  <a:lnTo>
                    <a:pt x="6252" y="1065"/>
                  </a:lnTo>
                  <a:lnTo>
                    <a:pt x="6265" y="1069"/>
                  </a:lnTo>
                  <a:lnTo>
                    <a:pt x="6275" y="1074"/>
                  </a:lnTo>
                  <a:lnTo>
                    <a:pt x="6284" y="1079"/>
                  </a:lnTo>
                  <a:lnTo>
                    <a:pt x="6292" y="1085"/>
                  </a:lnTo>
                  <a:lnTo>
                    <a:pt x="6301" y="1090"/>
                  </a:lnTo>
                  <a:lnTo>
                    <a:pt x="6307" y="1096"/>
                  </a:lnTo>
                  <a:lnTo>
                    <a:pt x="6312" y="1102"/>
                  </a:lnTo>
                  <a:lnTo>
                    <a:pt x="6316" y="1107"/>
                  </a:lnTo>
                  <a:lnTo>
                    <a:pt x="6323" y="1115"/>
                  </a:lnTo>
                  <a:lnTo>
                    <a:pt x="6326" y="1120"/>
                  </a:lnTo>
                  <a:lnTo>
                    <a:pt x="6296" y="1144"/>
                  </a:lnTo>
                  <a:lnTo>
                    <a:pt x="6293" y="1140"/>
                  </a:lnTo>
                  <a:lnTo>
                    <a:pt x="6288" y="1133"/>
                  </a:lnTo>
                  <a:lnTo>
                    <a:pt x="6284" y="1129"/>
                  </a:lnTo>
                  <a:lnTo>
                    <a:pt x="6279" y="1125"/>
                  </a:lnTo>
                  <a:lnTo>
                    <a:pt x="6274" y="1121"/>
                  </a:lnTo>
                  <a:lnTo>
                    <a:pt x="6268" y="1116"/>
                  </a:lnTo>
                  <a:lnTo>
                    <a:pt x="6262" y="1112"/>
                  </a:lnTo>
                  <a:lnTo>
                    <a:pt x="6253" y="1108"/>
                  </a:lnTo>
                  <a:lnTo>
                    <a:pt x="6245" y="1104"/>
                  </a:lnTo>
                  <a:lnTo>
                    <a:pt x="6236" y="1101"/>
                  </a:lnTo>
                  <a:lnTo>
                    <a:pt x="6227" y="1097"/>
                  </a:lnTo>
                  <a:lnTo>
                    <a:pt x="6215" y="1095"/>
                  </a:lnTo>
                  <a:lnTo>
                    <a:pt x="6204" y="1093"/>
                  </a:lnTo>
                  <a:lnTo>
                    <a:pt x="6192" y="1093"/>
                  </a:lnTo>
                  <a:lnTo>
                    <a:pt x="6183" y="1093"/>
                  </a:lnTo>
                  <a:lnTo>
                    <a:pt x="6173" y="1094"/>
                  </a:lnTo>
                  <a:lnTo>
                    <a:pt x="6165" y="1095"/>
                  </a:lnTo>
                  <a:lnTo>
                    <a:pt x="6158" y="1097"/>
                  </a:lnTo>
                  <a:lnTo>
                    <a:pt x="6150" y="1098"/>
                  </a:lnTo>
                  <a:lnTo>
                    <a:pt x="6144" y="1102"/>
                  </a:lnTo>
                  <a:lnTo>
                    <a:pt x="6140" y="1103"/>
                  </a:lnTo>
                  <a:lnTo>
                    <a:pt x="6137" y="1105"/>
                  </a:lnTo>
                  <a:lnTo>
                    <a:pt x="6131" y="1108"/>
                  </a:lnTo>
                  <a:lnTo>
                    <a:pt x="6126" y="1112"/>
                  </a:lnTo>
                  <a:lnTo>
                    <a:pt x="6122" y="1116"/>
                  </a:lnTo>
                  <a:lnTo>
                    <a:pt x="6118" y="1121"/>
                  </a:lnTo>
                  <a:lnTo>
                    <a:pt x="6115" y="1126"/>
                  </a:lnTo>
                  <a:lnTo>
                    <a:pt x="6112" y="1131"/>
                  </a:lnTo>
                  <a:lnTo>
                    <a:pt x="6111" y="1138"/>
                  </a:lnTo>
                  <a:lnTo>
                    <a:pt x="6110" y="1145"/>
                  </a:lnTo>
                  <a:lnTo>
                    <a:pt x="6109" y="1151"/>
                  </a:lnTo>
                  <a:lnTo>
                    <a:pt x="6110" y="1160"/>
                  </a:lnTo>
                  <a:lnTo>
                    <a:pt x="6112" y="1167"/>
                  </a:lnTo>
                  <a:lnTo>
                    <a:pt x="6113" y="1170"/>
                  </a:lnTo>
                  <a:lnTo>
                    <a:pt x="6115" y="1175"/>
                  </a:lnTo>
                  <a:lnTo>
                    <a:pt x="6118" y="1180"/>
                  </a:lnTo>
                  <a:lnTo>
                    <a:pt x="6123" y="1186"/>
                  </a:lnTo>
                  <a:lnTo>
                    <a:pt x="6129" y="1190"/>
                  </a:lnTo>
                  <a:lnTo>
                    <a:pt x="6136" y="1194"/>
                  </a:lnTo>
                  <a:lnTo>
                    <a:pt x="6144" y="1198"/>
                  </a:lnTo>
                  <a:lnTo>
                    <a:pt x="6152" y="1201"/>
                  </a:lnTo>
                  <a:lnTo>
                    <a:pt x="6160" y="1204"/>
                  </a:lnTo>
                  <a:lnTo>
                    <a:pt x="6178" y="1209"/>
                  </a:lnTo>
                  <a:lnTo>
                    <a:pt x="6199" y="1214"/>
                  </a:lnTo>
                  <a:lnTo>
                    <a:pt x="6219" y="1218"/>
                  </a:lnTo>
                  <a:lnTo>
                    <a:pt x="6240" y="1223"/>
                  </a:lnTo>
                  <a:lnTo>
                    <a:pt x="6260" y="1229"/>
                  </a:lnTo>
                  <a:lnTo>
                    <a:pt x="6270" y="1232"/>
                  </a:lnTo>
                  <a:lnTo>
                    <a:pt x="6279" y="1236"/>
                  </a:lnTo>
                  <a:lnTo>
                    <a:pt x="6287" y="1240"/>
                  </a:lnTo>
                  <a:lnTo>
                    <a:pt x="6295" y="1245"/>
                  </a:lnTo>
                  <a:lnTo>
                    <a:pt x="6303" y="1252"/>
                  </a:lnTo>
                  <a:lnTo>
                    <a:pt x="6310" y="1259"/>
                  </a:lnTo>
                  <a:lnTo>
                    <a:pt x="6315" y="1266"/>
                  </a:lnTo>
                  <a:lnTo>
                    <a:pt x="6318" y="1270"/>
                  </a:lnTo>
                  <a:lnTo>
                    <a:pt x="6320" y="1274"/>
                  </a:lnTo>
                  <a:lnTo>
                    <a:pt x="6324" y="1283"/>
                  </a:lnTo>
                  <a:lnTo>
                    <a:pt x="6327" y="1294"/>
                  </a:lnTo>
                  <a:lnTo>
                    <a:pt x="6328" y="1299"/>
                  </a:lnTo>
                  <a:lnTo>
                    <a:pt x="6329" y="1305"/>
                  </a:lnTo>
                  <a:lnTo>
                    <a:pt x="6329" y="1311"/>
                  </a:lnTo>
                  <a:lnTo>
                    <a:pt x="6329" y="1317"/>
                  </a:lnTo>
                  <a:close/>
                  <a:moveTo>
                    <a:pt x="6695" y="1412"/>
                  </a:moveTo>
                  <a:lnTo>
                    <a:pt x="6647" y="1412"/>
                  </a:lnTo>
                  <a:lnTo>
                    <a:pt x="6611" y="1319"/>
                  </a:lnTo>
                  <a:lnTo>
                    <a:pt x="6437" y="1319"/>
                  </a:lnTo>
                  <a:lnTo>
                    <a:pt x="6400" y="1412"/>
                  </a:lnTo>
                  <a:lnTo>
                    <a:pt x="6354" y="1412"/>
                  </a:lnTo>
                  <a:lnTo>
                    <a:pt x="6499" y="1064"/>
                  </a:lnTo>
                  <a:lnTo>
                    <a:pt x="6550" y="1064"/>
                  </a:lnTo>
                  <a:lnTo>
                    <a:pt x="6695" y="1412"/>
                  </a:lnTo>
                  <a:close/>
                  <a:moveTo>
                    <a:pt x="6595" y="1282"/>
                  </a:moveTo>
                  <a:lnTo>
                    <a:pt x="6524" y="1107"/>
                  </a:lnTo>
                  <a:lnTo>
                    <a:pt x="6452" y="1282"/>
                  </a:lnTo>
                  <a:lnTo>
                    <a:pt x="6595" y="1282"/>
                  </a:lnTo>
                  <a:close/>
                  <a:moveTo>
                    <a:pt x="7859" y="500"/>
                  </a:moveTo>
                  <a:lnTo>
                    <a:pt x="7859" y="487"/>
                  </a:lnTo>
                  <a:lnTo>
                    <a:pt x="7857" y="475"/>
                  </a:lnTo>
                  <a:lnTo>
                    <a:pt x="7856" y="463"/>
                  </a:lnTo>
                  <a:lnTo>
                    <a:pt x="7854" y="451"/>
                  </a:lnTo>
                  <a:lnTo>
                    <a:pt x="7852" y="440"/>
                  </a:lnTo>
                  <a:lnTo>
                    <a:pt x="7849" y="430"/>
                  </a:lnTo>
                  <a:lnTo>
                    <a:pt x="7846" y="420"/>
                  </a:lnTo>
                  <a:lnTo>
                    <a:pt x="7842" y="410"/>
                  </a:lnTo>
                  <a:lnTo>
                    <a:pt x="7839" y="400"/>
                  </a:lnTo>
                  <a:lnTo>
                    <a:pt x="7834" y="392"/>
                  </a:lnTo>
                  <a:lnTo>
                    <a:pt x="7830" y="383"/>
                  </a:lnTo>
                  <a:lnTo>
                    <a:pt x="7825" y="374"/>
                  </a:lnTo>
                  <a:lnTo>
                    <a:pt x="7813" y="360"/>
                  </a:lnTo>
                  <a:lnTo>
                    <a:pt x="7807" y="353"/>
                  </a:lnTo>
                  <a:lnTo>
                    <a:pt x="7801" y="347"/>
                  </a:lnTo>
                  <a:lnTo>
                    <a:pt x="7795" y="340"/>
                  </a:lnTo>
                  <a:lnTo>
                    <a:pt x="7789" y="335"/>
                  </a:lnTo>
                  <a:lnTo>
                    <a:pt x="7783" y="330"/>
                  </a:lnTo>
                  <a:lnTo>
                    <a:pt x="7775" y="326"/>
                  </a:lnTo>
                  <a:lnTo>
                    <a:pt x="7761" y="318"/>
                  </a:lnTo>
                  <a:lnTo>
                    <a:pt x="7754" y="314"/>
                  </a:lnTo>
                  <a:lnTo>
                    <a:pt x="7750" y="313"/>
                  </a:lnTo>
                  <a:lnTo>
                    <a:pt x="7746" y="311"/>
                  </a:lnTo>
                  <a:lnTo>
                    <a:pt x="7737" y="309"/>
                  </a:lnTo>
                  <a:lnTo>
                    <a:pt x="7729" y="306"/>
                  </a:lnTo>
                  <a:lnTo>
                    <a:pt x="7720" y="303"/>
                  </a:lnTo>
                  <a:lnTo>
                    <a:pt x="7711" y="301"/>
                  </a:lnTo>
                  <a:lnTo>
                    <a:pt x="7701" y="300"/>
                  </a:lnTo>
                  <a:lnTo>
                    <a:pt x="7692" y="299"/>
                  </a:lnTo>
                  <a:lnTo>
                    <a:pt x="7673" y="298"/>
                  </a:lnTo>
                  <a:lnTo>
                    <a:pt x="7652" y="299"/>
                  </a:lnTo>
                  <a:lnTo>
                    <a:pt x="7643" y="300"/>
                  </a:lnTo>
                  <a:lnTo>
                    <a:pt x="7634" y="301"/>
                  </a:lnTo>
                  <a:lnTo>
                    <a:pt x="7625" y="303"/>
                  </a:lnTo>
                  <a:lnTo>
                    <a:pt x="7616" y="306"/>
                  </a:lnTo>
                  <a:lnTo>
                    <a:pt x="7607" y="309"/>
                  </a:lnTo>
                  <a:lnTo>
                    <a:pt x="7599" y="311"/>
                  </a:lnTo>
                  <a:lnTo>
                    <a:pt x="7583" y="318"/>
                  </a:lnTo>
                  <a:lnTo>
                    <a:pt x="7576" y="322"/>
                  </a:lnTo>
                  <a:lnTo>
                    <a:pt x="7569" y="326"/>
                  </a:lnTo>
                  <a:lnTo>
                    <a:pt x="7562" y="330"/>
                  </a:lnTo>
                  <a:lnTo>
                    <a:pt x="7556" y="335"/>
                  </a:lnTo>
                  <a:lnTo>
                    <a:pt x="7550" y="340"/>
                  </a:lnTo>
                  <a:lnTo>
                    <a:pt x="7543" y="347"/>
                  </a:lnTo>
                  <a:lnTo>
                    <a:pt x="7531" y="360"/>
                  </a:lnTo>
                  <a:lnTo>
                    <a:pt x="7526" y="367"/>
                  </a:lnTo>
                  <a:lnTo>
                    <a:pt x="7520" y="374"/>
                  </a:lnTo>
                  <a:lnTo>
                    <a:pt x="7515" y="383"/>
                  </a:lnTo>
                  <a:lnTo>
                    <a:pt x="7511" y="392"/>
                  </a:lnTo>
                  <a:lnTo>
                    <a:pt x="7506" y="400"/>
                  </a:lnTo>
                  <a:lnTo>
                    <a:pt x="7502" y="410"/>
                  </a:lnTo>
                  <a:lnTo>
                    <a:pt x="7498" y="420"/>
                  </a:lnTo>
                  <a:lnTo>
                    <a:pt x="7497" y="425"/>
                  </a:lnTo>
                  <a:lnTo>
                    <a:pt x="7495" y="430"/>
                  </a:lnTo>
                  <a:lnTo>
                    <a:pt x="7492" y="440"/>
                  </a:lnTo>
                  <a:lnTo>
                    <a:pt x="7490" y="451"/>
                  </a:lnTo>
                  <a:lnTo>
                    <a:pt x="7488" y="463"/>
                  </a:lnTo>
                  <a:lnTo>
                    <a:pt x="7487" y="475"/>
                  </a:lnTo>
                  <a:lnTo>
                    <a:pt x="7486" y="487"/>
                  </a:lnTo>
                  <a:lnTo>
                    <a:pt x="7486" y="500"/>
                  </a:lnTo>
                  <a:lnTo>
                    <a:pt x="7486" y="513"/>
                  </a:lnTo>
                  <a:lnTo>
                    <a:pt x="7487" y="525"/>
                  </a:lnTo>
                  <a:lnTo>
                    <a:pt x="7488" y="537"/>
                  </a:lnTo>
                  <a:lnTo>
                    <a:pt x="7490" y="548"/>
                  </a:lnTo>
                  <a:lnTo>
                    <a:pt x="7492" y="559"/>
                  </a:lnTo>
                  <a:lnTo>
                    <a:pt x="7495" y="570"/>
                  </a:lnTo>
                  <a:lnTo>
                    <a:pt x="7498" y="580"/>
                  </a:lnTo>
                  <a:lnTo>
                    <a:pt x="7502" y="590"/>
                  </a:lnTo>
                  <a:lnTo>
                    <a:pt x="7506" y="599"/>
                  </a:lnTo>
                  <a:lnTo>
                    <a:pt x="7511" y="609"/>
                  </a:lnTo>
                  <a:lnTo>
                    <a:pt x="7515" y="617"/>
                  </a:lnTo>
                  <a:lnTo>
                    <a:pt x="7520" y="625"/>
                  </a:lnTo>
                  <a:lnTo>
                    <a:pt x="7531" y="640"/>
                  </a:lnTo>
                  <a:lnTo>
                    <a:pt x="7537" y="648"/>
                  </a:lnTo>
                  <a:lnTo>
                    <a:pt x="7543" y="654"/>
                  </a:lnTo>
                  <a:lnTo>
                    <a:pt x="7550" y="659"/>
                  </a:lnTo>
                  <a:lnTo>
                    <a:pt x="7556" y="664"/>
                  </a:lnTo>
                  <a:lnTo>
                    <a:pt x="7562" y="669"/>
                  </a:lnTo>
                  <a:lnTo>
                    <a:pt x="7569" y="674"/>
                  </a:lnTo>
                  <a:lnTo>
                    <a:pt x="7583" y="682"/>
                  </a:lnTo>
                  <a:lnTo>
                    <a:pt x="7591" y="686"/>
                  </a:lnTo>
                  <a:lnTo>
                    <a:pt x="7599" y="689"/>
                  </a:lnTo>
                  <a:lnTo>
                    <a:pt x="7607" y="692"/>
                  </a:lnTo>
                  <a:lnTo>
                    <a:pt x="7616" y="694"/>
                  </a:lnTo>
                  <a:lnTo>
                    <a:pt x="7625" y="696"/>
                  </a:lnTo>
                  <a:lnTo>
                    <a:pt x="7634" y="698"/>
                  </a:lnTo>
                  <a:lnTo>
                    <a:pt x="7643" y="699"/>
                  </a:lnTo>
                  <a:lnTo>
                    <a:pt x="7652" y="700"/>
                  </a:lnTo>
                  <a:lnTo>
                    <a:pt x="7673" y="701"/>
                  </a:lnTo>
                  <a:lnTo>
                    <a:pt x="7692" y="700"/>
                  </a:lnTo>
                  <a:lnTo>
                    <a:pt x="7701" y="699"/>
                  </a:lnTo>
                  <a:lnTo>
                    <a:pt x="7711" y="698"/>
                  </a:lnTo>
                  <a:lnTo>
                    <a:pt x="7720" y="696"/>
                  </a:lnTo>
                  <a:lnTo>
                    <a:pt x="7729" y="694"/>
                  </a:lnTo>
                  <a:lnTo>
                    <a:pt x="7737" y="692"/>
                  </a:lnTo>
                  <a:lnTo>
                    <a:pt x="7746" y="689"/>
                  </a:lnTo>
                  <a:lnTo>
                    <a:pt x="7761" y="682"/>
                  </a:lnTo>
                  <a:lnTo>
                    <a:pt x="7768" y="678"/>
                  </a:lnTo>
                  <a:lnTo>
                    <a:pt x="7775" y="674"/>
                  </a:lnTo>
                  <a:lnTo>
                    <a:pt x="7783" y="669"/>
                  </a:lnTo>
                  <a:lnTo>
                    <a:pt x="7789" y="664"/>
                  </a:lnTo>
                  <a:lnTo>
                    <a:pt x="7795" y="659"/>
                  </a:lnTo>
                  <a:lnTo>
                    <a:pt x="7801" y="654"/>
                  </a:lnTo>
                  <a:lnTo>
                    <a:pt x="7813" y="640"/>
                  </a:lnTo>
                  <a:lnTo>
                    <a:pt x="7818" y="633"/>
                  </a:lnTo>
                  <a:lnTo>
                    <a:pt x="7825" y="625"/>
                  </a:lnTo>
                  <a:lnTo>
                    <a:pt x="7830" y="617"/>
                  </a:lnTo>
                  <a:lnTo>
                    <a:pt x="7834" y="609"/>
                  </a:lnTo>
                  <a:lnTo>
                    <a:pt x="7839" y="599"/>
                  </a:lnTo>
                  <a:lnTo>
                    <a:pt x="7842" y="590"/>
                  </a:lnTo>
                  <a:lnTo>
                    <a:pt x="7846" y="580"/>
                  </a:lnTo>
                  <a:lnTo>
                    <a:pt x="7848" y="575"/>
                  </a:lnTo>
                  <a:lnTo>
                    <a:pt x="7849" y="570"/>
                  </a:lnTo>
                  <a:lnTo>
                    <a:pt x="7852" y="559"/>
                  </a:lnTo>
                  <a:lnTo>
                    <a:pt x="7854" y="548"/>
                  </a:lnTo>
                  <a:lnTo>
                    <a:pt x="7856" y="537"/>
                  </a:lnTo>
                  <a:lnTo>
                    <a:pt x="7857" y="525"/>
                  </a:lnTo>
                  <a:lnTo>
                    <a:pt x="7859" y="513"/>
                  </a:lnTo>
                  <a:lnTo>
                    <a:pt x="7859" y="500"/>
                  </a:lnTo>
                  <a:close/>
                  <a:moveTo>
                    <a:pt x="7954" y="500"/>
                  </a:moveTo>
                  <a:lnTo>
                    <a:pt x="7953" y="513"/>
                  </a:lnTo>
                  <a:lnTo>
                    <a:pt x="7953" y="526"/>
                  </a:lnTo>
                  <a:lnTo>
                    <a:pt x="7951" y="539"/>
                  </a:lnTo>
                  <a:lnTo>
                    <a:pt x="7949" y="552"/>
                  </a:lnTo>
                  <a:lnTo>
                    <a:pt x="7947" y="564"/>
                  </a:lnTo>
                  <a:lnTo>
                    <a:pt x="7944" y="578"/>
                  </a:lnTo>
                  <a:lnTo>
                    <a:pt x="7941" y="590"/>
                  </a:lnTo>
                  <a:lnTo>
                    <a:pt x="7937" y="602"/>
                  </a:lnTo>
                  <a:lnTo>
                    <a:pt x="7931" y="615"/>
                  </a:lnTo>
                  <a:lnTo>
                    <a:pt x="7926" y="627"/>
                  </a:lnTo>
                  <a:lnTo>
                    <a:pt x="7921" y="639"/>
                  </a:lnTo>
                  <a:lnTo>
                    <a:pt x="7915" y="651"/>
                  </a:lnTo>
                  <a:lnTo>
                    <a:pt x="7908" y="662"/>
                  </a:lnTo>
                  <a:lnTo>
                    <a:pt x="7901" y="672"/>
                  </a:lnTo>
                  <a:lnTo>
                    <a:pt x="7892" y="684"/>
                  </a:lnTo>
                  <a:lnTo>
                    <a:pt x="7884" y="694"/>
                  </a:lnTo>
                  <a:lnTo>
                    <a:pt x="7875" y="703"/>
                  </a:lnTo>
                  <a:lnTo>
                    <a:pt x="7866" y="712"/>
                  </a:lnTo>
                  <a:lnTo>
                    <a:pt x="7855" y="722"/>
                  </a:lnTo>
                  <a:lnTo>
                    <a:pt x="7845" y="730"/>
                  </a:lnTo>
                  <a:lnTo>
                    <a:pt x="7834" y="738"/>
                  </a:lnTo>
                  <a:lnTo>
                    <a:pt x="7822" y="745"/>
                  </a:lnTo>
                  <a:lnTo>
                    <a:pt x="7809" y="751"/>
                  </a:lnTo>
                  <a:lnTo>
                    <a:pt x="7796" y="757"/>
                  </a:lnTo>
                  <a:lnTo>
                    <a:pt x="7783" y="764"/>
                  </a:lnTo>
                  <a:lnTo>
                    <a:pt x="7769" y="769"/>
                  </a:lnTo>
                  <a:lnTo>
                    <a:pt x="7754" y="773"/>
                  </a:lnTo>
                  <a:lnTo>
                    <a:pt x="7738" y="776"/>
                  </a:lnTo>
                  <a:lnTo>
                    <a:pt x="7723" y="779"/>
                  </a:lnTo>
                  <a:lnTo>
                    <a:pt x="7707" y="781"/>
                  </a:lnTo>
                  <a:lnTo>
                    <a:pt x="7690" y="782"/>
                  </a:lnTo>
                  <a:lnTo>
                    <a:pt x="7673" y="782"/>
                  </a:lnTo>
                  <a:lnTo>
                    <a:pt x="7655" y="782"/>
                  </a:lnTo>
                  <a:lnTo>
                    <a:pt x="7638" y="781"/>
                  </a:lnTo>
                  <a:lnTo>
                    <a:pt x="7621" y="779"/>
                  </a:lnTo>
                  <a:lnTo>
                    <a:pt x="7606" y="776"/>
                  </a:lnTo>
                  <a:lnTo>
                    <a:pt x="7591" y="773"/>
                  </a:lnTo>
                  <a:lnTo>
                    <a:pt x="7576" y="769"/>
                  </a:lnTo>
                  <a:lnTo>
                    <a:pt x="7562" y="764"/>
                  </a:lnTo>
                  <a:lnTo>
                    <a:pt x="7549" y="757"/>
                  </a:lnTo>
                  <a:lnTo>
                    <a:pt x="7535" y="751"/>
                  </a:lnTo>
                  <a:lnTo>
                    <a:pt x="7523" y="745"/>
                  </a:lnTo>
                  <a:lnTo>
                    <a:pt x="7512" y="738"/>
                  </a:lnTo>
                  <a:lnTo>
                    <a:pt x="7500" y="730"/>
                  </a:lnTo>
                  <a:lnTo>
                    <a:pt x="7489" y="722"/>
                  </a:lnTo>
                  <a:lnTo>
                    <a:pt x="7484" y="717"/>
                  </a:lnTo>
                  <a:lnTo>
                    <a:pt x="7479" y="712"/>
                  </a:lnTo>
                  <a:lnTo>
                    <a:pt x="7470" y="703"/>
                  </a:lnTo>
                  <a:lnTo>
                    <a:pt x="7460" y="694"/>
                  </a:lnTo>
                  <a:lnTo>
                    <a:pt x="7452" y="684"/>
                  </a:lnTo>
                  <a:lnTo>
                    <a:pt x="7444" y="672"/>
                  </a:lnTo>
                  <a:lnTo>
                    <a:pt x="7437" y="662"/>
                  </a:lnTo>
                  <a:lnTo>
                    <a:pt x="7431" y="651"/>
                  </a:lnTo>
                  <a:lnTo>
                    <a:pt x="7423" y="639"/>
                  </a:lnTo>
                  <a:lnTo>
                    <a:pt x="7418" y="627"/>
                  </a:lnTo>
                  <a:lnTo>
                    <a:pt x="7413" y="615"/>
                  </a:lnTo>
                  <a:lnTo>
                    <a:pt x="7408" y="602"/>
                  </a:lnTo>
                  <a:lnTo>
                    <a:pt x="7404" y="590"/>
                  </a:lnTo>
                  <a:lnTo>
                    <a:pt x="7401" y="578"/>
                  </a:lnTo>
                  <a:lnTo>
                    <a:pt x="7398" y="564"/>
                  </a:lnTo>
                  <a:lnTo>
                    <a:pt x="7396" y="552"/>
                  </a:lnTo>
                  <a:lnTo>
                    <a:pt x="7394" y="539"/>
                  </a:lnTo>
                  <a:lnTo>
                    <a:pt x="7393" y="526"/>
                  </a:lnTo>
                  <a:lnTo>
                    <a:pt x="7392" y="513"/>
                  </a:lnTo>
                  <a:lnTo>
                    <a:pt x="7392" y="500"/>
                  </a:lnTo>
                  <a:lnTo>
                    <a:pt x="7392" y="487"/>
                  </a:lnTo>
                  <a:lnTo>
                    <a:pt x="7393" y="474"/>
                  </a:lnTo>
                  <a:lnTo>
                    <a:pt x="7394" y="461"/>
                  </a:lnTo>
                  <a:lnTo>
                    <a:pt x="7396" y="448"/>
                  </a:lnTo>
                  <a:lnTo>
                    <a:pt x="7398" y="435"/>
                  </a:lnTo>
                  <a:lnTo>
                    <a:pt x="7401" y="423"/>
                  </a:lnTo>
                  <a:lnTo>
                    <a:pt x="7404" y="409"/>
                  </a:lnTo>
                  <a:lnTo>
                    <a:pt x="7408" y="397"/>
                  </a:lnTo>
                  <a:lnTo>
                    <a:pt x="7413" y="385"/>
                  </a:lnTo>
                  <a:lnTo>
                    <a:pt x="7418" y="372"/>
                  </a:lnTo>
                  <a:lnTo>
                    <a:pt x="7423" y="361"/>
                  </a:lnTo>
                  <a:lnTo>
                    <a:pt x="7431" y="350"/>
                  </a:lnTo>
                  <a:lnTo>
                    <a:pt x="7437" y="338"/>
                  </a:lnTo>
                  <a:lnTo>
                    <a:pt x="7444" y="327"/>
                  </a:lnTo>
                  <a:lnTo>
                    <a:pt x="7452" y="317"/>
                  </a:lnTo>
                  <a:lnTo>
                    <a:pt x="7460" y="307"/>
                  </a:lnTo>
                  <a:lnTo>
                    <a:pt x="7470" y="296"/>
                  </a:lnTo>
                  <a:lnTo>
                    <a:pt x="7479" y="287"/>
                  </a:lnTo>
                  <a:lnTo>
                    <a:pt x="7489" y="279"/>
                  </a:lnTo>
                  <a:lnTo>
                    <a:pt x="7500" y="271"/>
                  </a:lnTo>
                  <a:lnTo>
                    <a:pt x="7512" y="262"/>
                  </a:lnTo>
                  <a:lnTo>
                    <a:pt x="7523" y="255"/>
                  </a:lnTo>
                  <a:lnTo>
                    <a:pt x="7535" y="248"/>
                  </a:lnTo>
                  <a:lnTo>
                    <a:pt x="7549" y="242"/>
                  </a:lnTo>
                  <a:lnTo>
                    <a:pt x="7562" y="237"/>
                  </a:lnTo>
                  <a:lnTo>
                    <a:pt x="7576" y="232"/>
                  </a:lnTo>
                  <a:lnTo>
                    <a:pt x="7591" y="227"/>
                  </a:lnTo>
                  <a:lnTo>
                    <a:pt x="7606" y="223"/>
                  </a:lnTo>
                  <a:lnTo>
                    <a:pt x="7621" y="221"/>
                  </a:lnTo>
                  <a:lnTo>
                    <a:pt x="7638" y="219"/>
                  </a:lnTo>
                  <a:lnTo>
                    <a:pt x="7655" y="218"/>
                  </a:lnTo>
                  <a:lnTo>
                    <a:pt x="7673" y="217"/>
                  </a:lnTo>
                  <a:lnTo>
                    <a:pt x="7690" y="218"/>
                  </a:lnTo>
                  <a:lnTo>
                    <a:pt x="7707" y="219"/>
                  </a:lnTo>
                  <a:lnTo>
                    <a:pt x="7723" y="221"/>
                  </a:lnTo>
                  <a:lnTo>
                    <a:pt x="7738" y="223"/>
                  </a:lnTo>
                  <a:lnTo>
                    <a:pt x="7754" y="227"/>
                  </a:lnTo>
                  <a:lnTo>
                    <a:pt x="7769" y="232"/>
                  </a:lnTo>
                  <a:lnTo>
                    <a:pt x="7783" y="237"/>
                  </a:lnTo>
                  <a:lnTo>
                    <a:pt x="7796" y="242"/>
                  </a:lnTo>
                  <a:lnTo>
                    <a:pt x="7809" y="248"/>
                  </a:lnTo>
                  <a:lnTo>
                    <a:pt x="7822" y="255"/>
                  </a:lnTo>
                  <a:lnTo>
                    <a:pt x="7834" y="262"/>
                  </a:lnTo>
                  <a:lnTo>
                    <a:pt x="7845" y="271"/>
                  </a:lnTo>
                  <a:lnTo>
                    <a:pt x="7855" y="279"/>
                  </a:lnTo>
                  <a:lnTo>
                    <a:pt x="7861" y="283"/>
                  </a:lnTo>
                  <a:lnTo>
                    <a:pt x="7866" y="287"/>
                  </a:lnTo>
                  <a:lnTo>
                    <a:pt x="7875" y="296"/>
                  </a:lnTo>
                  <a:lnTo>
                    <a:pt x="7884" y="307"/>
                  </a:lnTo>
                  <a:lnTo>
                    <a:pt x="7892" y="317"/>
                  </a:lnTo>
                  <a:lnTo>
                    <a:pt x="7901" y="327"/>
                  </a:lnTo>
                  <a:lnTo>
                    <a:pt x="7908" y="338"/>
                  </a:lnTo>
                  <a:lnTo>
                    <a:pt x="7915" y="350"/>
                  </a:lnTo>
                  <a:lnTo>
                    <a:pt x="7921" y="361"/>
                  </a:lnTo>
                  <a:lnTo>
                    <a:pt x="7926" y="372"/>
                  </a:lnTo>
                  <a:lnTo>
                    <a:pt x="7931" y="385"/>
                  </a:lnTo>
                  <a:lnTo>
                    <a:pt x="7937" y="397"/>
                  </a:lnTo>
                  <a:lnTo>
                    <a:pt x="7941" y="409"/>
                  </a:lnTo>
                  <a:lnTo>
                    <a:pt x="7944" y="423"/>
                  </a:lnTo>
                  <a:lnTo>
                    <a:pt x="7947" y="435"/>
                  </a:lnTo>
                  <a:lnTo>
                    <a:pt x="7949" y="448"/>
                  </a:lnTo>
                  <a:lnTo>
                    <a:pt x="7951" y="461"/>
                  </a:lnTo>
                  <a:lnTo>
                    <a:pt x="7953" y="474"/>
                  </a:lnTo>
                  <a:lnTo>
                    <a:pt x="7953" y="487"/>
                  </a:lnTo>
                  <a:lnTo>
                    <a:pt x="7954" y="500"/>
                  </a:lnTo>
                  <a:close/>
                  <a:moveTo>
                    <a:pt x="7317" y="760"/>
                  </a:moveTo>
                  <a:lnTo>
                    <a:pt x="7305" y="765"/>
                  </a:lnTo>
                  <a:lnTo>
                    <a:pt x="7295" y="768"/>
                  </a:lnTo>
                  <a:lnTo>
                    <a:pt x="7283" y="772"/>
                  </a:lnTo>
                  <a:lnTo>
                    <a:pt x="7266" y="776"/>
                  </a:lnTo>
                  <a:lnTo>
                    <a:pt x="7249" y="779"/>
                  </a:lnTo>
                  <a:lnTo>
                    <a:pt x="7239" y="781"/>
                  </a:lnTo>
                  <a:lnTo>
                    <a:pt x="7228" y="782"/>
                  </a:lnTo>
                  <a:lnTo>
                    <a:pt x="7217" y="782"/>
                  </a:lnTo>
                  <a:lnTo>
                    <a:pt x="7206" y="782"/>
                  </a:lnTo>
                  <a:lnTo>
                    <a:pt x="7191" y="782"/>
                  </a:lnTo>
                  <a:lnTo>
                    <a:pt x="7176" y="781"/>
                  </a:lnTo>
                  <a:lnTo>
                    <a:pt x="7167" y="780"/>
                  </a:lnTo>
                  <a:lnTo>
                    <a:pt x="7158" y="778"/>
                  </a:lnTo>
                  <a:lnTo>
                    <a:pt x="7148" y="776"/>
                  </a:lnTo>
                  <a:lnTo>
                    <a:pt x="7138" y="774"/>
                  </a:lnTo>
                  <a:lnTo>
                    <a:pt x="7133" y="773"/>
                  </a:lnTo>
                  <a:lnTo>
                    <a:pt x="7129" y="771"/>
                  </a:lnTo>
                  <a:lnTo>
                    <a:pt x="7119" y="768"/>
                  </a:lnTo>
                  <a:lnTo>
                    <a:pt x="7108" y="764"/>
                  </a:lnTo>
                  <a:lnTo>
                    <a:pt x="7099" y="759"/>
                  </a:lnTo>
                  <a:lnTo>
                    <a:pt x="7089" y="752"/>
                  </a:lnTo>
                  <a:lnTo>
                    <a:pt x="7080" y="746"/>
                  </a:lnTo>
                  <a:lnTo>
                    <a:pt x="7070" y="739"/>
                  </a:lnTo>
                  <a:lnTo>
                    <a:pt x="7061" y="731"/>
                  </a:lnTo>
                  <a:lnTo>
                    <a:pt x="7054" y="723"/>
                  </a:lnTo>
                  <a:lnTo>
                    <a:pt x="7047" y="714"/>
                  </a:lnTo>
                  <a:lnTo>
                    <a:pt x="7041" y="706"/>
                  </a:lnTo>
                  <a:lnTo>
                    <a:pt x="7035" y="699"/>
                  </a:lnTo>
                  <a:lnTo>
                    <a:pt x="7031" y="691"/>
                  </a:lnTo>
                  <a:lnTo>
                    <a:pt x="7027" y="681"/>
                  </a:lnTo>
                  <a:lnTo>
                    <a:pt x="7024" y="673"/>
                  </a:lnTo>
                  <a:lnTo>
                    <a:pt x="7021" y="664"/>
                  </a:lnTo>
                  <a:lnTo>
                    <a:pt x="7019" y="655"/>
                  </a:lnTo>
                  <a:lnTo>
                    <a:pt x="7018" y="644"/>
                  </a:lnTo>
                  <a:lnTo>
                    <a:pt x="7016" y="634"/>
                  </a:lnTo>
                  <a:lnTo>
                    <a:pt x="7015" y="623"/>
                  </a:lnTo>
                  <a:lnTo>
                    <a:pt x="7014" y="599"/>
                  </a:lnTo>
                  <a:lnTo>
                    <a:pt x="7014" y="573"/>
                  </a:lnTo>
                  <a:lnTo>
                    <a:pt x="7014" y="311"/>
                  </a:lnTo>
                  <a:lnTo>
                    <a:pt x="6894" y="311"/>
                  </a:lnTo>
                  <a:lnTo>
                    <a:pt x="6894" y="234"/>
                  </a:lnTo>
                  <a:lnTo>
                    <a:pt x="7014" y="234"/>
                  </a:lnTo>
                  <a:lnTo>
                    <a:pt x="7014" y="59"/>
                  </a:lnTo>
                  <a:lnTo>
                    <a:pt x="7104" y="59"/>
                  </a:lnTo>
                  <a:lnTo>
                    <a:pt x="7104" y="234"/>
                  </a:lnTo>
                  <a:lnTo>
                    <a:pt x="7296" y="234"/>
                  </a:lnTo>
                  <a:lnTo>
                    <a:pt x="7296" y="311"/>
                  </a:lnTo>
                  <a:lnTo>
                    <a:pt x="7104" y="311"/>
                  </a:lnTo>
                  <a:lnTo>
                    <a:pt x="7104" y="562"/>
                  </a:lnTo>
                  <a:lnTo>
                    <a:pt x="7104" y="591"/>
                  </a:lnTo>
                  <a:lnTo>
                    <a:pt x="7105" y="605"/>
                  </a:lnTo>
                  <a:lnTo>
                    <a:pt x="7107" y="621"/>
                  </a:lnTo>
                  <a:lnTo>
                    <a:pt x="7108" y="628"/>
                  </a:lnTo>
                  <a:lnTo>
                    <a:pt x="7110" y="635"/>
                  </a:lnTo>
                  <a:lnTo>
                    <a:pt x="7113" y="641"/>
                  </a:lnTo>
                  <a:lnTo>
                    <a:pt x="7115" y="649"/>
                  </a:lnTo>
                  <a:lnTo>
                    <a:pt x="7119" y="655"/>
                  </a:lnTo>
                  <a:lnTo>
                    <a:pt x="7123" y="661"/>
                  </a:lnTo>
                  <a:lnTo>
                    <a:pt x="7128" y="667"/>
                  </a:lnTo>
                  <a:lnTo>
                    <a:pt x="7133" y="673"/>
                  </a:lnTo>
                  <a:lnTo>
                    <a:pt x="7137" y="676"/>
                  </a:lnTo>
                  <a:lnTo>
                    <a:pt x="7141" y="680"/>
                  </a:lnTo>
                  <a:lnTo>
                    <a:pt x="7145" y="684"/>
                  </a:lnTo>
                  <a:lnTo>
                    <a:pt x="7149" y="687"/>
                  </a:lnTo>
                  <a:lnTo>
                    <a:pt x="7160" y="692"/>
                  </a:lnTo>
                  <a:lnTo>
                    <a:pt x="7170" y="696"/>
                  </a:lnTo>
                  <a:lnTo>
                    <a:pt x="7181" y="699"/>
                  </a:lnTo>
                  <a:lnTo>
                    <a:pt x="7192" y="701"/>
                  </a:lnTo>
                  <a:lnTo>
                    <a:pt x="7205" y="702"/>
                  </a:lnTo>
                  <a:lnTo>
                    <a:pt x="7218" y="702"/>
                  </a:lnTo>
                  <a:lnTo>
                    <a:pt x="7232" y="702"/>
                  </a:lnTo>
                  <a:lnTo>
                    <a:pt x="7246" y="701"/>
                  </a:lnTo>
                  <a:lnTo>
                    <a:pt x="7258" y="699"/>
                  </a:lnTo>
                  <a:lnTo>
                    <a:pt x="7268" y="696"/>
                  </a:lnTo>
                  <a:lnTo>
                    <a:pt x="7278" y="694"/>
                  </a:lnTo>
                  <a:lnTo>
                    <a:pt x="7286" y="692"/>
                  </a:lnTo>
                  <a:lnTo>
                    <a:pt x="7295" y="689"/>
                  </a:lnTo>
                  <a:lnTo>
                    <a:pt x="7317" y="760"/>
                  </a:lnTo>
                  <a:close/>
                  <a:moveTo>
                    <a:pt x="6847" y="623"/>
                  </a:moveTo>
                  <a:lnTo>
                    <a:pt x="6847" y="631"/>
                  </a:lnTo>
                  <a:lnTo>
                    <a:pt x="6846" y="638"/>
                  </a:lnTo>
                  <a:lnTo>
                    <a:pt x="6845" y="646"/>
                  </a:lnTo>
                  <a:lnTo>
                    <a:pt x="6843" y="654"/>
                  </a:lnTo>
                  <a:lnTo>
                    <a:pt x="6838" y="668"/>
                  </a:lnTo>
                  <a:lnTo>
                    <a:pt x="6835" y="675"/>
                  </a:lnTo>
                  <a:lnTo>
                    <a:pt x="6832" y="682"/>
                  </a:lnTo>
                  <a:lnTo>
                    <a:pt x="6828" y="690"/>
                  </a:lnTo>
                  <a:lnTo>
                    <a:pt x="6824" y="696"/>
                  </a:lnTo>
                  <a:lnTo>
                    <a:pt x="6820" y="703"/>
                  </a:lnTo>
                  <a:lnTo>
                    <a:pt x="6814" y="709"/>
                  </a:lnTo>
                  <a:lnTo>
                    <a:pt x="6809" y="715"/>
                  </a:lnTo>
                  <a:lnTo>
                    <a:pt x="6802" y="722"/>
                  </a:lnTo>
                  <a:lnTo>
                    <a:pt x="6796" y="728"/>
                  </a:lnTo>
                  <a:lnTo>
                    <a:pt x="6789" y="734"/>
                  </a:lnTo>
                  <a:lnTo>
                    <a:pt x="6774" y="744"/>
                  </a:lnTo>
                  <a:lnTo>
                    <a:pt x="6764" y="749"/>
                  </a:lnTo>
                  <a:lnTo>
                    <a:pt x="6756" y="753"/>
                  </a:lnTo>
                  <a:lnTo>
                    <a:pt x="6747" y="757"/>
                  </a:lnTo>
                  <a:lnTo>
                    <a:pt x="6737" y="762"/>
                  </a:lnTo>
                  <a:lnTo>
                    <a:pt x="6716" y="769"/>
                  </a:lnTo>
                  <a:lnTo>
                    <a:pt x="6705" y="772"/>
                  </a:lnTo>
                  <a:lnTo>
                    <a:pt x="6693" y="775"/>
                  </a:lnTo>
                  <a:lnTo>
                    <a:pt x="6680" y="777"/>
                  </a:lnTo>
                  <a:lnTo>
                    <a:pt x="6668" y="779"/>
                  </a:lnTo>
                  <a:lnTo>
                    <a:pt x="6655" y="780"/>
                  </a:lnTo>
                  <a:lnTo>
                    <a:pt x="6641" y="782"/>
                  </a:lnTo>
                  <a:lnTo>
                    <a:pt x="6627" y="782"/>
                  </a:lnTo>
                  <a:lnTo>
                    <a:pt x="6613" y="782"/>
                  </a:lnTo>
                  <a:lnTo>
                    <a:pt x="6598" y="782"/>
                  </a:lnTo>
                  <a:lnTo>
                    <a:pt x="6585" y="781"/>
                  </a:lnTo>
                  <a:lnTo>
                    <a:pt x="6572" y="780"/>
                  </a:lnTo>
                  <a:lnTo>
                    <a:pt x="6558" y="779"/>
                  </a:lnTo>
                  <a:lnTo>
                    <a:pt x="6535" y="775"/>
                  </a:lnTo>
                  <a:lnTo>
                    <a:pt x="6523" y="772"/>
                  </a:lnTo>
                  <a:lnTo>
                    <a:pt x="6513" y="769"/>
                  </a:lnTo>
                  <a:lnTo>
                    <a:pt x="6492" y="763"/>
                  </a:lnTo>
                  <a:lnTo>
                    <a:pt x="6483" y="759"/>
                  </a:lnTo>
                  <a:lnTo>
                    <a:pt x="6475" y="755"/>
                  </a:lnTo>
                  <a:lnTo>
                    <a:pt x="6459" y="747"/>
                  </a:lnTo>
                  <a:lnTo>
                    <a:pt x="6444" y="739"/>
                  </a:lnTo>
                  <a:lnTo>
                    <a:pt x="6432" y="730"/>
                  </a:lnTo>
                  <a:lnTo>
                    <a:pt x="6421" y="722"/>
                  </a:lnTo>
                  <a:lnTo>
                    <a:pt x="6411" y="713"/>
                  </a:lnTo>
                  <a:lnTo>
                    <a:pt x="6403" y="706"/>
                  </a:lnTo>
                  <a:lnTo>
                    <a:pt x="6393" y="694"/>
                  </a:lnTo>
                  <a:lnTo>
                    <a:pt x="6387" y="687"/>
                  </a:lnTo>
                  <a:lnTo>
                    <a:pt x="6442" y="633"/>
                  </a:lnTo>
                  <a:lnTo>
                    <a:pt x="6448" y="640"/>
                  </a:lnTo>
                  <a:lnTo>
                    <a:pt x="6459" y="650"/>
                  </a:lnTo>
                  <a:lnTo>
                    <a:pt x="6473" y="662"/>
                  </a:lnTo>
                  <a:lnTo>
                    <a:pt x="6482" y="668"/>
                  </a:lnTo>
                  <a:lnTo>
                    <a:pt x="6491" y="674"/>
                  </a:lnTo>
                  <a:lnTo>
                    <a:pt x="6503" y="680"/>
                  </a:lnTo>
                  <a:lnTo>
                    <a:pt x="6515" y="687"/>
                  </a:lnTo>
                  <a:lnTo>
                    <a:pt x="6528" y="693"/>
                  </a:lnTo>
                  <a:lnTo>
                    <a:pt x="6543" y="697"/>
                  </a:lnTo>
                  <a:lnTo>
                    <a:pt x="6559" y="701"/>
                  </a:lnTo>
                  <a:lnTo>
                    <a:pt x="6568" y="703"/>
                  </a:lnTo>
                  <a:lnTo>
                    <a:pt x="6577" y="704"/>
                  </a:lnTo>
                  <a:lnTo>
                    <a:pt x="6596" y="706"/>
                  </a:lnTo>
                  <a:lnTo>
                    <a:pt x="6605" y="707"/>
                  </a:lnTo>
                  <a:lnTo>
                    <a:pt x="6617" y="707"/>
                  </a:lnTo>
                  <a:lnTo>
                    <a:pt x="6630" y="706"/>
                  </a:lnTo>
                  <a:lnTo>
                    <a:pt x="6643" y="706"/>
                  </a:lnTo>
                  <a:lnTo>
                    <a:pt x="6656" y="704"/>
                  </a:lnTo>
                  <a:lnTo>
                    <a:pt x="6669" y="702"/>
                  </a:lnTo>
                  <a:lnTo>
                    <a:pt x="6681" y="699"/>
                  </a:lnTo>
                  <a:lnTo>
                    <a:pt x="6693" y="696"/>
                  </a:lnTo>
                  <a:lnTo>
                    <a:pt x="6703" y="692"/>
                  </a:lnTo>
                  <a:lnTo>
                    <a:pt x="6713" y="687"/>
                  </a:lnTo>
                  <a:lnTo>
                    <a:pt x="6722" y="681"/>
                  </a:lnTo>
                  <a:lnTo>
                    <a:pt x="6732" y="675"/>
                  </a:lnTo>
                  <a:lnTo>
                    <a:pt x="6735" y="672"/>
                  </a:lnTo>
                  <a:lnTo>
                    <a:pt x="6739" y="668"/>
                  </a:lnTo>
                  <a:lnTo>
                    <a:pt x="6742" y="665"/>
                  </a:lnTo>
                  <a:lnTo>
                    <a:pt x="6745" y="661"/>
                  </a:lnTo>
                  <a:lnTo>
                    <a:pt x="6747" y="657"/>
                  </a:lnTo>
                  <a:lnTo>
                    <a:pt x="6750" y="653"/>
                  </a:lnTo>
                  <a:lnTo>
                    <a:pt x="6752" y="649"/>
                  </a:lnTo>
                  <a:lnTo>
                    <a:pt x="6753" y="643"/>
                  </a:lnTo>
                  <a:lnTo>
                    <a:pt x="6754" y="638"/>
                  </a:lnTo>
                  <a:lnTo>
                    <a:pt x="6755" y="634"/>
                  </a:lnTo>
                  <a:lnTo>
                    <a:pt x="6756" y="628"/>
                  </a:lnTo>
                  <a:lnTo>
                    <a:pt x="6756" y="623"/>
                  </a:lnTo>
                  <a:lnTo>
                    <a:pt x="6756" y="617"/>
                  </a:lnTo>
                  <a:lnTo>
                    <a:pt x="6755" y="611"/>
                  </a:lnTo>
                  <a:lnTo>
                    <a:pt x="6754" y="604"/>
                  </a:lnTo>
                  <a:lnTo>
                    <a:pt x="6752" y="599"/>
                  </a:lnTo>
                  <a:lnTo>
                    <a:pt x="6750" y="594"/>
                  </a:lnTo>
                  <a:lnTo>
                    <a:pt x="6747" y="589"/>
                  </a:lnTo>
                  <a:lnTo>
                    <a:pt x="6744" y="585"/>
                  </a:lnTo>
                  <a:lnTo>
                    <a:pt x="6741" y="580"/>
                  </a:lnTo>
                  <a:lnTo>
                    <a:pt x="6737" y="577"/>
                  </a:lnTo>
                  <a:lnTo>
                    <a:pt x="6733" y="573"/>
                  </a:lnTo>
                  <a:lnTo>
                    <a:pt x="6723" y="565"/>
                  </a:lnTo>
                  <a:lnTo>
                    <a:pt x="6712" y="560"/>
                  </a:lnTo>
                  <a:lnTo>
                    <a:pt x="6700" y="555"/>
                  </a:lnTo>
                  <a:lnTo>
                    <a:pt x="6687" y="551"/>
                  </a:lnTo>
                  <a:lnTo>
                    <a:pt x="6673" y="547"/>
                  </a:lnTo>
                  <a:lnTo>
                    <a:pt x="6642" y="541"/>
                  </a:lnTo>
                  <a:lnTo>
                    <a:pt x="6577" y="529"/>
                  </a:lnTo>
                  <a:lnTo>
                    <a:pt x="6560" y="526"/>
                  </a:lnTo>
                  <a:lnTo>
                    <a:pt x="6544" y="522"/>
                  </a:lnTo>
                  <a:lnTo>
                    <a:pt x="6527" y="518"/>
                  </a:lnTo>
                  <a:lnTo>
                    <a:pt x="6519" y="516"/>
                  </a:lnTo>
                  <a:lnTo>
                    <a:pt x="6511" y="514"/>
                  </a:lnTo>
                  <a:lnTo>
                    <a:pt x="6496" y="509"/>
                  </a:lnTo>
                  <a:lnTo>
                    <a:pt x="6480" y="503"/>
                  </a:lnTo>
                  <a:lnTo>
                    <a:pt x="6473" y="500"/>
                  </a:lnTo>
                  <a:lnTo>
                    <a:pt x="6467" y="496"/>
                  </a:lnTo>
                  <a:lnTo>
                    <a:pt x="6453" y="488"/>
                  </a:lnTo>
                  <a:lnTo>
                    <a:pt x="6447" y="483"/>
                  </a:lnTo>
                  <a:lnTo>
                    <a:pt x="6441" y="479"/>
                  </a:lnTo>
                  <a:lnTo>
                    <a:pt x="6436" y="474"/>
                  </a:lnTo>
                  <a:lnTo>
                    <a:pt x="6430" y="469"/>
                  </a:lnTo>
                  <a:lnTo>
                    <a:pt x="6426" y="463"/>
                  </a:lnTo>
                  <a:lnTo>
                    <a:pt x="6421" y="457"/>
                  </a:lnTo>
                  <a:lnTo>
                    <a:pt x="6417" y="450"/>
                  </a:lnTo>
                  <a:lnTo>
                    <a:pt x="6412" y="443"/>
                  </a:lnTo>
                  <a:lnTo>
                    <a:pt x="6409" y="436"/>
                  </a:lnTo>
                  <a:lnTo>
                    <a:pt x="6406" y="429"/>
                  </a:lnTo>
                  <a:lnTo>
                    <a:pt x="6403" y="421"/>
                  </a:lnTo>
                  <a:lnTo>
                    <a:pt x="6401" y="412"/>
                  </a:lnTo>
                  <a:lnTo>
                    <a:pt x="6399" y="403"/>
                  </a:lnTo>
                  <a:lnTo>
                    <a:pt x="6398" y="394"/>
                  </a:lnTo>
                  <a:lnTo>
                    <a:pt x="6397" y="384"/>
                  </a:lnTo>
                  <a:lnTo>
                    <a:pt x="6397" y="373"/>
                  </a:lnTo>
                  <a:lnTo>
                    <a:pt x="6397" y="366"/>
                  </a:lnTo>
                  <a:lnTo>
                    <a:pt x="6398" y="358"/>
                  </a:lnTo>
                  <a:lnTo>
                    <a:pt x="6399" y="351"/>
                  </a:lnTo>
                  <a:lnTo>
                    <a:pt x="6401" y="344"/>
                  </a:lnTo>
                  <a:lnTo>
                    <a:pt x="6405" y="329"/>
                  </a:lnTo>
                  <a:lnTo>
                    <a:pt x="6408" y="322"/>
                  </a:lnTo>
                  <a:lnTo>
                    <a:pt x="6411" y="315"/>
                  </a:lnTo>
                  <a:lnTo>
                    <a:pt x="6416" y="308"/>
                  </a:lnTo>
                  <a:lnTo>
                    <a:pt x="6420" y="301"/>
                  </a:lnTo>
                  <a:lnTo>
                    <a:pt x="6425" y="294"/>
                  </a:lnTo>
                  <a:lnTo>
                    <a:pt x="6430" y="288"/>
                  </a:lnTo>
                  <a:lnTo>
                    <a:pt x="6435" y="282"/>
                  </a:lnTo>
                  <a:lnTo>
                    <a:pt x="6441" y="276"/>
                  </a:lnTo>
                  <a:lnTo>
                    <a:pt x="6447" y="271"/>
                  </a:lnTo>
                  <a:lnTo>
                    <a:pt x="6455" y="264"/>
                  </a:lnTo>
                  <a:lnTo>
                    <a:pt x="6462" y="259"/>
                  </a:lnTo>
                  <a:lnTo>
                    <a:pt x="6469" y="254"/>
                  </a:lnTo>
                  <a:lnTo>
                    <a:pt x="6477" y="250"/>
                  </a:lnTo>
                  <a:lnTo>
                    <a:pt x="6485" y="245"/>
                  </a:lnTo>
                  <a:lnTo>
                    <a:pt x="6503" y="237"/>
                  </a:lnTo>
                  <a:lnTo>
                    <a:pt x="6512" y="234"/>
                  </a:lnTo>
                  <a:lnTo>
                    <a:pt x="6522" y="231"/>
                  </a:lnTo>
                  <a:lnTo>
                    <a:pt x="6533" y="227"/>
                  </a:lnTo>
                  <a:lnTo>
                    <a:pt x="6543" y="224"/>
                  </a:lnTo>
                  <a:lnTo>
                    <a:pt x="6554" y="222"/>
                  </a:lnTo>
                  <a:lnTo>
                    <a:pt x="6564" y="220"/>
                  </a:lnTo>
                  <a:lnTo>
                    <a:pt x="6577" y="219"/>
                  </a:lnTo>
                  <a:lnTo>
                    <a:pt x="6588" y="218"/>
                  </a:lnTo>
                  <a:lnTo>
                    <a:pt x="6600" y="217"/>
                  </a:lnTo>
                  <a:lnTo>
                    <a:pt x="6613" y="217"/>
                  </a:lnTo>
                  <a:lnTo>
                    <a:pt x="6628" y="217"/>
                  </a:lnTo>
                  <a:lnTo>
                    <a:pt x="6641" y="218"/>
                  </a:lnTo>
                  <a:lnTo>
                    <a:pt x="6655" y="219"/>
                  </a:lnTo>
                  <a:lnTo>
                    <a:pt x="6668" y="221"/>
                  </a:lnTo>
                  <a:lnTo>
                    <a:pt x="6680" y="222"/>
                  </a:lnTo>
                  <a:lnTo>
                    <a:pt x="6692" y="225"/>
                  </a:lnTo>
                  <a:lnTo>
                    <a:pt x="6703" y="227"/>
                  </a:lnTo>
                  <a:lnTo>
                    <a:pt x="6713" y="231"/>
                  </a:lnTo>
                  <a:lnTo>
                    <a:pt x="6733" y="237"/>
                  </a:lnTo>
                  <a:lnTo>
                    <a:pt x="6742" y="241"/>
                  </a:lnTo>
                  <a:lnTo>
                    <a:pt x="6750" y="244"/>
                  </a:lnTo>
                  <a:lnTo>
                    <a:pt x="6758" y="248"/>
                  </a:lnTo>
                  <a:lnTo>
                    <a:pt x="6765" y="252"/>
                  </a:lnTo>
                  <a:lnTo>
                    <a:pt x="6773" y="256"/>
                  </a:lnTo>
                  <a:lnTo>
                    <a:pt x="6780" y="260"/>
                  </a:lnTo>
                  <a:lnTo>
                    <a:pt x="6791" y="269"/>
                  </a:lnTo>
                  <a:lnTo>
                    <a:pt x="6801" y="277"/>
                  </a:lnTo>
                  <a:lnTo>
                    <a:pt x="6811" y="285"/>
                  </a:lnTo>
                  <a:lnTo>
                    <a:pt x="6818" y="292"/>
                  </a:lnTo>
                  <a:lnTo>
                    <a:pt x="6828" y="306"/>
                  </a:lnTo>
                  <a:lnTo>
                    <a:pt x="6834" y="314"/>
                  </a:lnTo>
                  <a:lnTo>
                    <a:pt x="6776" y="362"/>
                  </a:lnTo>
                  <a:lnTo>
                    <a:pt x="6770" y="355"/>
                  </a:lnTo>
                  <a:lnTo>
                    <a:pt x="6759" y="345"/>
                  </a:lnTo>
                  <a:lnTo>
                    <a:pt x="6746" y="333"/>
                  </a:lnTo>
                  <a:lnTo>
                    <a:pt x="6739" y="328"/>
                  </a:lnTo>
                  <a:lnTo>
                    <a:pt x="6730" y="322"/>
                  </a:lnTo>
                  <a:lnTo>
                    <a:pt x="6719" y="317"/>
                  </a:lnTo>
                  <a:lnTo>
                    <a:pt x="6708" y="311"/>
                  </a:lnTo>
                  <a:lnTo>
                    <a:pt x="6696" y="307"/>
                  </a:lnTo>
                  <a:lnTo>
                    <a:pt x="6681" y="301"/>
                  </a:lnTo>
                  <a:lnTo>
                    <a:pt x="6667" y="298"/>
                  </a:lnTo>
                  <a:lnTo>
                    <a:pt x="6651" y="295"/>
                  </a:lnTo>
                  <a:lnTo>
                    <a:pt x="6632" y="293"/>
                  </a:lnTo>
                  <a:lnTo>
                    <a:pt x="6623" y="293"/>
                  </a:lnTo>
                  <a:lnTo>
                    <a:pt x="6613" y="293"/>
                  </a:lnTo>
                  <a:lnTo>
                    <a:pt x="6601" y="293"/>
                  </a:lnTo>
                  <a:lnTo>
                    <a:pt x="6589" y="294"/>
                  </a:lnTo>
                  <a:lnTo>
                    <a:pt x="6578" y="295"/>
                  </a:lnTo>
                  <a:lnTo>
                    <a:pt x="6566" y="297"/>
                  </a:lnTo>
                  <a:lnTo>
                    <a:pt x="6556" y="300"/>
                  </a:lnTo>
                  <a:lnTo>
                    <a:pt x="6546" y="303"/>
                  </a:lnTo>
                  <a:lnTo>
                    <a:pt x="6536" y="308"/>
                  </a:lnTo>
                  <a:lnTo>
                    <a:pt x="6526" y="313"/>
                  </a:lnTo>
                  <a:lnTo>
                    <a:pt x="6518" y="318"/>
                  </a:lnTo>
                  <a:lnTo>
                    <a:pt x="6511" y="323"/>
                  </a:lnTo>
                  <a:lnTo>
                    <a:pt x="6504" y="330"/>
                  </a:lnTo>
                  <a:lnTo>
                    <a:pt x="6499" y="337"/>
                  </a:lnTo>
                  <a:lnTo>
                    <a:pt x="6494" y="345"/>
                  </a:lnTo>
                  <a:lnTo>
                    <a:pt x="6491" y="349"/>
                  </a:lnTo>
                  <a:lnTo>
                    <a:pt x="6490" y="353"/>
                  </a:lnTo>
                  <a:lnTo>
                    <a:pt x="6489" y="358"/>
                  </a:lnTo>
                  <a:lnTo>
                    <a:pt x="6488" y="362"/>
                  </a:lnTo>
                  <a:lnTo>
                    <a:pt x="6487" y="367"/>
                  </a:lnTo>
                  <a:lnTo>
                    <a:pt x="6487" y="372"/>
                  </a:lnTo>
                  <a:lnTo>
                    <a:pt x="6487" y="378"/>
                  </a:lnTo>
                  <a:lnTo>
                    <a:pt x="6488" y="385"/>
                  </a:lnTo>
                  <a:lnTo>
                    <a:pt x="6489" y="390"/>
                  </a:lnTo>
                  <a:lnTo>
                    <a:pt x="6491" y="396"/>
                  </a:lnTo>
                  <a:lnTo>
                    <a:pt x="6494" y="400"/>
                  </a:lnTo>
                  <a:lnTo>
                    <a:pt x="6497" y="405"/>
                  </a:lnTo>
                  <a:lnTo>
                    <a:pt x="6500" y="409"/>
                  </a:lnTo>
                  <a:lnTo>
                    <a:pt x="6503" y="413"/>
                  </a:lnTo>
                  <a:lnTo>
                    <a:pt x="6507" y="417"/>
                  </a:lnTo>
                  <a:lnTo>
                    <a:pt x="6511" y="421"/>
                  </a:lnTo>
                  <a:lnTo>
                    <a:pt x="6521" y="427"/>
                  </a:lnTo>
                  <a:lnTo>
                    <a:pt x="6526" y="430"/>
                  </a:lnTo>
                  <a:lnTo>
                    <a:pt x="6531" y="433"/>
                  </a:lnTo>
                  <a:lnTo>
                    <a:pt x="6538" y="435"/>
                  </a:lnTo>
                  <a:lnTo>
                    <a:pt x="6544" y="437"/>
                  </a:lnTo>
                  <a:lnTo>
                    <a:pt x="6557" y="441"/>
                  </a:lnTo>
                  <a:lnTo>
                    <a:pt x="6570" y="445"/>
                  </a:lnTo>
                  <a:lnTo>
                    <a:pt x="6586" y="448"/>
                  </a:lnTo>
                  <a:lnTo>
                    <a:pt x="6601" y="450"/>
                  </a:lnTo>
                  <a:lnTo>
                    <a:pt x="6634" y="455"/>
                  </a:lnTo>
                  <a:lnTo>
                    <a:pt x="6667" y="462"/>
                  </a:lnTo>
                  <a:lnTo>
                    <a:pt x="6684" y="465"/>
                  </a:lnTo>
                  <a:lnTo>
                    <a:pt x="6701" y="468"/>
                  </a:lnTo>
                  <a:lnTo>
                    <a:pt x="6717" y="472"/>
                  </a:lnTo>
                  <a:lnTo>
                    <a:pt x="6733" y="476"/>
                  </a:lnTo>
                  <a:lnTo>
                    <a:pt x="6741" y="479"/>
                  </a:lnTo>
                  <a:lnTo>
                    <a:pt x="6749" y="482"/>
                  </a:lnTo>
                  <a:lnTo>
                    <a:pt x="6763" y="488"/>
                  </a:lnTo>
                  <a:lnTo>
                    <a:pt x="6778" y="496"/>
                  </a:lnTo>
                  <a:lnTo>
                    <a:pt x="6790" y="504"/>
                  </a:lnTo>
                  <a:lnTo>
                    <a:pt x="6802" y="513"/>
                  </a:lnTo>
                  <a:lnTo>
                    <a:pt x="6809" y="518"/>
                  </a:lnTo>
                  <a:lnTo>
                    <a:pt x="6814" y="524"/>
                  </a:lnTo>
                  <a:lnTo>
                    <a:pt x="6819" y="529"/>
                  </a:lnTo>
                  <a:lnTo>
                    <a:pt x="6823" y="537"/>
                  </a:lnTo>
                  <a:lnTo>
                    <a:pt x="6827" y="543"/>
                  </a:lnTo>
                  <a:lnTo>
                    <a:pt x="6831" y="550"/>
                  </a:lnTo>
                  <a:lnTo>
                    <a:pt x="6835" y="557"/>
                  </a:lnTo>
                  <a:lnTo>
                    <a:pt x="6838" y="565"/>
                  </a:lnTo>
                  <a:lnTo>
                    <a:pt x="6840" y="574"/>
                  </a:lnTo>
                  <a:lnTo>
                    <a:pt x="6842" y="583"/>
                  </a:lnTo>
                  <a:lnTo>
                    <a:pt x="6845" y="592"/>
                  </a:lnTo>
                  <a:lnTo>
                    <a:pt x="6846" y="602"/>
                  </a:lnTo>
                  <a:lnTo>
                    <a:pt x="6847" y="613"/>
                  </a:lnTo>
                  <a:lnTo>
                    <a:pt x="6847" y="623"/>
                  </a:lnTo>
                  <a:close/>
                  <a:moveTo>
                    <a:pt x="6276" y="234"/>
                  </a:moveTo>
                  <a:lnTo>
                    <a:pt x="6276" y="767"/>
                  </a:lnTo>
                  <a:lnTo>
                    <a:pt x="6186" y="767"/>
                  </a:lnTo>
                  <a:lnTo>
                    <a:pt x="6186" y="234"/>
                  </a:lnTo>
                  <a:lnTo>
                    <a:pt x="6276" y="234"/>
                  </a:lnTo>
                  <a:close/>
                  <a:moveTo>
                    <a:pt x="6290" y="59"/>
                  </a:moveTo>
                  <a:lnTo>
                    <a:pt x="6289" y="65"/>
                  </a:lnTo>
                  <a:lnTo>
                    <a:pt x="6288" y="71"/>
                  </a:lnTo>
                  <a:lnTo>
                    <a:pt x="6287" y="76"/>
                  </a:lnTo>
                  <a:lnTo>
                    <a:pt x="6285" y="83"/>
                  </a:lnTo>
                  <a:lnTo>
                    <a:pt x="6283" y="88"/>
                  </a:lnTo>
                  <a:lnTo>
                    <a:pt x="6280" y="92"/>
                  </a:lnTo>
                  <a:lnTo>
                    <a:pt x="6277" y="97"/>
                  </a:lnTo>
                  <a:lnTo>
                    <a:pt x="6273" y="101"/>
                  </a:lnTo>
                  <a:lnTo>
                    <a:pt x="6269" y="104"/>
                  </a:lnTo>
                  <a:lnTo>
                    <a:pt x="6265" y="108"/>
                  </a:lnTo>
                  <a:lnTo>
                    <a:pt x="6260" y="110"/>
                  </a:lnTo>
                  <a:lnTo>
                    <a:pt x="6254" y="113"/>
                  </a:lnTo>
                  <a:lnTo>
                    <a:pt x="6249" y="115"/>
                  </a:lnTo>
                  <a:lnTo>
                    <a:pt x="6243" y="117"/>
                  </a:lnTo>
                  <a:lnTo>
                    <a:pt x="6237" y="118"/>
                  </a:lnTo>
                  <a:lnTo>
                    <a:pt x="6231" y="118"/>
                  </a:lnTo>
                  <a:lnTo>
                    <a:pt x="6226" y="118"/>
                  </a:lnTo>
                  <a:lnTo>
                    <a:pt x="6219" y="117"/>
                  </a:lnTo>
                  <a:lnTo>
                    <a:pt x="6213" y="115"/>
                  </a:lnTo>
                  <a:lnTo>
                    <a:pt x="6208" y="113"/>
                  </a:lnTo>
                  <a:lnTo>
                    <a:pt x="6203" y="110"/>
                  </a:lnTo>
                  <a:lnTo>
                    <a:pt x="6198" y="108"/>
                  </a:lnTo>
                  <a:lnTo>
                    <a:pt x="6194" y="104"/>
                  </a:lnTo>
                  <a:lnTo>
                    <a:pt x="6190" y="101"/>
                  </a:lnTo>
                  <a:lnTo>
                    <a:pt x="6186" y="97"/>
                  </a:lnTo>
                  <a:lnTo>
                    <a:pt x="6183" y="92"/>
                  </a:lnTo>
                  <a:lnTo>
                    <a:pt x="6179" y="88"/>
                  </a:lnTo>
                  <a:lnTo>
                    <a:pt x="6177" y="83"/>
                  </a:lnTo>
                  <a:lnTo>
                    <a:pt x="6175" y="76"/>
                  </a:lnTo>
                  <a:lnTo>
                    <a:pt x="6173" y="71"/>
                  </a:lnTo>
                  <a:lnTo>
                    <a:pt x="6173" y="68"/>
                  </a:lnTo>
                  <a:lnTo>
                    <a:pt x="6172" y="65"/>
                  </a:lnTo>
                  <a:lnTo>
                    <a:pt x="6172" y="59"/>
                  </a:lnTo>
                  <a:lnTo>
                    <a:pt x="6172" y="53"/>
                  </a:lnTo>
                  <a:lnTo>
                    <a:pt x="6173" y="47"/>
                  </a:lnTo>
                  <a:lnTo>
                    <a:pt x="6175" y="42"/>
                  </a:lnTo>
                  <a:lnTo>
                    <a:pt x="6177" y="36"/>
                  </a:lnTo>
                  <a:lnTo>
                    <a:pt x="6179" y="31"/>
                  </a:lnTo>
                  <a:lnTo>
                    <a:pt x="6183" y="26"/>
                  </a:lnTo>
                  <a:lnTo>
                    <a:pt x="6186" y="22"/>
                  </a:lnTo>
                  <a:lnTo>
                    <a:pt x="6190" y="17"/>
                  </a:lnTo>
                  <a:lnTo>
                    <a:pt x="6194" y="14"/>
                  </a:lnTo>
                  <a:lnTo>
                    <a:pt x="6198" y="11"/>
                  </a:lnTo>
                  <a:lnTo>
                    <a:pt x="6203" y="8"/>
                  </a:lnTo>
                  <a:lnTo>
                    <a:pt x="6208" y="5"/>
                  </a:lnTo>
                  <a:lnTo>
                    <a:pt x="6213" y="3"/>
                  </a:lnTo>
                  <a:lnTo>
                    <a:pt x="6219" y="1"/>
                  </a:lnTo>
                  <a:lnTo>
                    <a:pt x="6226" y="0"/>
                  </a:lnTo>
                  <a:lnTo>
                    <a:pt x="6231" y="0"/>
                  </a:lnTo>
                  <a:lnTo>
                    <a:pt x="6237" y="0"/>
                  </a:lnTo>
                  <a:lnTo>
                    <a:pt x="6243" y="1"/>
                  </a:lnTo>
                  <a:lnTo>
                    <a:pt x="6249" y="3"/>
                  </a:lnTo>
                  <a:lnTo>
                    <a:pt x="6254" y="5"/>
                  </a:lnTo>
                  <a:lnTo>
                    <a:pt x="6260" y="8"/>
                  </a:lnTo>
                  <a:lnTo>
                    <a:pt x="6265" y="11"/>
                  </a:lnTo>
                  <a:lnTo>
                    <a:pt x="6269" y="14"/>
                  </a:lnTo>
                  <a:lnTo>
                    <a:pt x="6273" y="17"/>
                  </a:lnTo>
                  <a:lnTo>
                    <a:pt x="6277" y="22"/>
                  </a:lnTo>
                  <a:lnTo>
                    <a:pt x="6280" y="26"/>
                  </a:lnTo>
                  <a:lnTo>
                    <a:pt x="6283" y="31"/>
                  </a:lnTo>
                  <a:lnTo>
                    <a:pt x="6285" y="36"/>
                  </a:lnTo>
                  <a:lnTo>
                    <a:pt x="6287" y="42"/>
                  </a:lnTo>
                  <a:lnTo>
                    <a:pt x="6288" y="47"/>
                  </a:lnTo>
                  <a:lnTo>
                    <a:pt x="6289" y="53"/>
                  </a:lnTo>
                  <a:lnTo>
                    <a:pt x="6290" y="59"/>
                  </a:lnTo>
                  <a:close/>
                  <a:moveTo>
                    <a:pt x="5969" y="505"/>
                  </a:moveTo>
                  <a:lnTo>
                    <a:pt x="5969" y="490"/>
                  </a:lnTo>
                  <a:lnTo>
                    <a:pt x="5968" y="478"/>
                  </a:lnTo>
                  <a:lnTo>
                    <a:pt x="5967" y="465"/>
                  </a:lnTo>
                  <a:lnTo>
                    <a:pt x="5965" y="453"/>
                  </a:lnTo>
                  <a:lnTo>
                    <a:pt x="5963" y="441"/>
                  </a:lnTo>
                  <a:lnTo>
                    <a:pt x="5961" y="431"/>
                  </a:lnTo>
                  <a:lnTo>
                    <a:pt x="5958" y="420"/>
                  </a:lnTo>
                  <a:lnTo>
                    <a:pt x="5955" y="410"/>
                  </a:lnTo>
                  <a:lnTo>
                    <a:pt x="5952" y="400"/>
                  </a:lnTo>
                  <a:lnTo>
                    <a:pt x="5948" y="392"/>
                  </a:lnTo>
                  <a:lnTo>
                    <a:pt x="5942" y="383"/>
                  </a:lnTo>
                  <a:lnTo>
                    <a:pt x="5938" y="374"/>
                  </a:lnTo>
                  <a:lnTo>
                    <a:pt x="5933" y="367"/>
                  </a:lnTo>
                  <a:lnTo>
                    <a:pt x="5928" y="360"/>
                  </a:lnTo>
                  <a:lnTo>
                    <a:pt x="5922" y="353"/>
                  </a:lnTo>
                  <a:lnTo>
                    <a:pt x="5916" y="347"/>
                  </a:lnTo>
                  <a:lnTo>
                    <a:pt x="5910" y="340"/>
                  </a:lnTo>
                  <a:lnTo>
                    <a:pt x="5903" y="335"/>
                  </a:lnTo>
                  <a:lnTo>
                    <a:pt x="5896" y="330"/>
                  </a:lnTo>
                  <a:lnTo>
                    <a:pt x="5890" y="325"/>
                  </a:lnTo>
                  <a:lnTo>
                    <a:pt x="5883" y="321"/>
                  </a:lnTo>
                  <a:lnTo>
                    <a:pt x="5875" y="318"/>
                  </a:lnTo>
                  <a:lnTo>
                    <a:pt x="5867" y="314"/>
                  </a:lnTo>
                  <a:lnTo>
                    <a:pt x="5859" y="311"/>
                  </a:lnTo>
                  <a:lnTo>
                    <a:pt x="5852" y="309"/>
                  </a:lnTo>
                  <a:lnTo>
                    <a:pt x="5844" y="307"/>
                  </a:lnTo>
                  <a:lnTo>
                    <a:pt x="5826" y="302"/>
                  </a:lnTo>
                  <a:lnTo>
                    <a:pt x="5818" y="301"/>
                  </a:lnTo>
                  <a:lnTo>
                    <a:pt x="5809" y="300"/>
                  </a:lnTo>
                  <a:lnTo>
                    <a:pt x="5792" y="299"/>
                  </a:lnTo>
                  <a:lnTo>
                    <a:pt x="5775" y="300"/>
                  </a:lnTo>
                  <a:lnTo>
                    <a:pt x="5758" y="302"/>
                  </a:lnTo>
                  <a:lnTo>
                    <a:pt x="5741" y="307"/>
                  </a:lnTo>
                  <a:lnTo>
                    <a:pt x="5725" y="312"/>
                  </a:lnTo>
                  <a:lnTo>
                    <a:pt x="5717" y="315"/>
                  </a:lnTo>
                  <a:lnTo>
                    <a:pt x="5708" y="319"/>
                  </a:lnTo>
                  <a:lnTo>
                    <a:pt x="5693" y="327"/>
                  </a:lnTo>
                  <a:lnTo>
                    <a:pt x="5686" y="332"/>
                  </a:lnTo>
                  <a:lnTo>
                    <a:pt x="5679" y="337"/>
                  </a:lnTo>
                  <a:lnTo>
                    <a:pt x="5665" y="349"/>
                  </a:lnTo>
                  <a:lnTo>
                    <a:pt x="5658" y="355"/>
                  </a:lnTo>
                  <a:lnTo>
                    <a:pt x="5652" y="362"/>
                  </a:lnTo>
                  <a:lnTo>
                    <a:pt x="5646" y="369"/>
                  </a:lnTo>
                  <a:lnTo>
                    <a:pt x="5641" y="376"/>
                  </a:lnTo>
                  <a:lnTo>
                    <a:pt x="5636" y="385"/>
                  </a:lnTo>
                  <a:lnTo>
                    <a:pt x="5630" y="394"/>
                  </a:lnTo>
                  <a:lnTo>
                    <a:pt x="5622" y="412"/>
                  </a:lnTo>
                  <a:lnTo>
                    <a:pt x="5618" y="422"/>
                  </a:lnTo>
                  <a:lnTo>
                    <a:pt x="5615" y="432"/>
                  </a:lnTo>
                  <a:lnTo>
                    <a:pt x="5612" y="443"/>
                  </a:lnTo>
                  <a:lnTo>
                    <a:pt x="5610" y="454"/>
                  </a:lnTo>
                  <a:lnTo>
                    <a:pt x="5608" y="466"/>
                  </a:lnTo>
                  <a:lnTo>
                    <a:pt x="5607" y="478"/>
                  </a:lnTo>
                  <a:lnTo>
                    <a:pt x="5606" y="490"/>
                  </a:lnTo>
                  <a:lnTo>
                    <a:pt x="5606" y="504"/>
                  </a:lnTo>
                  <a:lnTo>
                    <a:pt x="5606" y="516"/>
                  </a:lnTo>
                  <a:lnTo>
                    <a:pt x="5607" y="528"/>
                  </a:lnTo>
                  <a:lnTo>
                    <a:pt x="5608" y="540"/>
                  </a:lnTo>
                  <a:lnTo>
                    <a:pt x="5610" y="551"/>
                  </a:lnTo>
                  <a:lnTo>
                    <a:pt x="5612" y="561"/>
                  </a:lnTo>
                  <a:lnTo>
                    <a:pt x="5615" y="573"/>
                  </a:lnTo>
                  <a:lnTo>
                    <a:pt x="5618" y="582"/>
                  </a:lnTo>
                  <a:lnTo>
                    <a:pt x="5621" y="592"/>
                  </a:lnTo>
                  <a:lnTo>
                    <a:pt x="5629" y="610"/>
                  </a:lnTo>
                  <a:lnTo>
                    <a:pt x="5634" y="618"/>
                  </a:lnTo>
                  <a:lnTo>
                    <a:pt x="5640" y="626"/>
                  </a:lnTo>
                  <a:lnTo>
                    <a:pt x="5645" y="633"/>
                  </a:lnTo>
                  <a:lnTo>
                    <a:pt x="5650" y="640"/>
                  </a:lnTo>
                  <a:lnTo>
                    <a:pt x="5656" y="648"/>
                  </a:lnTo>
                  <a:lnTo>
                    <a:pt x="5662" y="654"/>
                  </a:lnTo>
                  <a:lnTo>
                    <a:pt x="5669" y="660"/>
                  </a:lnTo>
                  <a:lnTo>
                    <a:pt x="5677" y="665"/>
                  </a:lnTo>
                  <a:lnTo>
                    <a:pt x="5683" y="670"/>
                  </a:lnTo>
                  <a:lnTo>
                    <a:pt x="5690" y="675"/>
                  </a:lnTo>
                  <a:lnTo>
                    <a:pt x="5698" y="679"/>
                  </a:lnTo>
                  <a:lnTo>
                    <a:pt x="5705" y="684"/>
                  </a:lnTo>
                  <a:lnTo>
                    <a:pt x="5714" y="687"/>
                  </a:lnTo>
                  <a:lnTo>
                    <a:pt x="5722" y="691"/>
                  </a:lnTo>
                  <a:lnTo>
                    <a:pt x="5729" y="693"/>
                  </a:lnTo>
                  <a:lnTo>
                    <a:pt x="5737" y="696"/>
                  </a:lnTo>
                  <a:lnTo>
                    <a:pt x="5746" y="698"/>
                  </a:lnTo>
                  <a:lnTo>
                    <a:pt x="5755" y="699"/>
                  </a:lnTo>
                  <a:lnTo>
                    <a:pt x="5771" y="702"/>
                  </a:lnTo>
                  <a:lnTo>
                    <a:pt x="5788" y="702"/>
                  </a:lnTo>
                  <a:lnTo>
                    <a:pt x="5807" y="701"/>
                  </a:lnTo>
                  <a:lnTo>
                    <a:pt x="5815" y="700"/>
                  </a:lnTo>
                  <a:lnTo>
                    <a:pt x="5824" y="699"/>
                  </a:lnTo>
                  <a:lnTo>
                    <a:pt x="5834" y="697"/>
                  </a:lnTo>
                  <a:lnTo>
                    <a:pt x="5842" y="695"/>
                  </a:lnTo>
                  <a:lnTo>
                    <a:pt x="5850" y="692"/>
                  </a:lnTo>
                  <a:lnTo>
                    <a:pt x="5858" y="689"/>
                  </a:lnTo>
                  <a:lnTo>
                    <a:pt x="5866" y="686"/>
                  </a:lnTo>
                  <a:lnTo>
                    <a:pt x="5874" y="681"/>
                  </a:lnTo>
                  <a:lnTo>
                    <a:pt x="5882" y="677"/>
                  </a:lnTo>
                  <a:lnTo>
                    <a:pt x="5889" y="673"/>
                  </a:lnTo>
                  <a:lnTo>
                    <a:pt x="5896" y="668"/>
                  </a:lnTo>
                  <a:lnTo>
                    <a:pt x="5902" y="662"/>
                  </a:lnTo>
                  <a:lnTo>
                    <a:pt x="5916" y="651"/>
                  </a:lnTo>
                  <a:lnTo>
                    <a:pt x="5922" y="643"/>
                  </a:lnTo>
                  <a:lnTo>
                    <a:pt x="5927" y="637"/>
                  </a:lnTo>
                  <a:lnTo>
                    <a:pt x="5938" y="622"/>
                  </a:lnTo>
                  <a:lnTo>
                    <a:pt x="5942" y="615"/>
                  </a:lnTo>
                  <a:lnTo>
                    <a:pt x="5948" y="605"/>
                  </a:lnTo>
                  <a:lnTo>
                    <a:pt x="5951" y="597"/>
                  </a:lnTo>
                  <a:lnTo>
                    <a:pt x="5955" y="588"/>
                  </a:lnTo>
                  <a:lnTo>
                    <a:pt x="5958" y="579"/>
                  </a:lnTo>
                  <a:lnTo>
                    <a:pt x="5961" y="570"/>
                  </a:lnTo>
                  <a:lnTo>
                    <a:pt x="5963" y="559"/>
                  </a:lnTo>
                  <a:lnTo>
                    <a:pt x="5965" y="549"/>
                  </a:lnTo>
                  <a:lnTo>
                    <a:pt x="5967" y="539"/>
                  </a:lnTo>
                  <a:lnTo>
                    <a:pt x="5968" y="527"/>
                  </a:lnTo>
                  <a:lnTo>
                    <a:pt x="5969" y="516"/>
                  </a:lnTo>
                  <a:lnTo>
                    <a:pt x="5969" y="505"/>
                  </a:lnTo>
                  <a:close/>
                  <a:moveTo>
                    <a:pt x="6065" y="500"/>
                  </a:moveTo>
                  <a:lnTo>
                    <a:pt x="6063" y="514"/>
                  </a:lnTo>
                  <a:lnTo>
                    <a:pt x="6062" y="527"/>
                  </a:lnTo>
                  <a:lnTo>
                    <a:pt x="6061" y="541"/>
                  </a:lnTo>
                  <a:lnTo>
                    <a:pt x="6059" y="554"/>
                  </a:lnTo>
                  <a:lnTo>
                    <a:pt x="6057" y="567"/>
                  </a:lnTo>
                  <a:lnTo>
                    <a:pt x="6053" y="581"/>
                  </a:lnTo>
                  <a:lnTo>
                    <a:pt x="6050" y="594"/>
                  </a:lnTo>
                  <a:lnTo>
                    <a:pt x="6046" y="606"/>
                  </a:lnTo>
                  <a:lnTo>
                    <a:pt x="6041" y="619"/>
                  </a:lnTo>
                  <a:lnTo>
                    <a:pt x="6039" y="625"/>
                  </a:lnTo>
                  <a:lnTo>
                    <a:pt x="6036" y="631"/>
                  </a:lnTo>
                  <a:lnTo>
                    <a:pt x="6030" y="642"/>
                  </a:lnTo>
                  <a:lnTo>
                    <a:pt x="6023" y="655"/>
                  </a:lnTo>
                  <a:lnTo>
                    <a:pt x="6016" y="666"/>
                  </a:lnTo>
                  <a:lnTo>
                    <a:pt x="6009" y="676"/>
                  </a:lnTo>
                  <a:lnTo>
                    <a:pt x="6001" y="687"/>
                  </a:lnTo>
                  <a:lnTo>
                    <a:pt x="5993" y="697"/>
                  </a:lnTo>
                  <a:lnTo>
                    <a:pt x="5983" y="706"/>
                  </a:lnTo>
                  <a:lnTo>
                    <a:pt x="5974" y="715"/>
                  </a:lnTo>
                  <a:lnTo>
                    <a:pt x="5964" y="724"/>
                  </a:lnTo>
                  <a:lnTo>
                    <a:pt x="5954" y="732"/>
                  </a:lnTo>
                  <a:lnTo>
                    <a:pt x="5942" y="740"/>
                  </a:lnTo>
                  <a:lnTo>
                    <a:pt x="5937" y="743"/>
                  </a:lnTo>
                  <a:lnTo>
                    <a:pt x="5931" y="747"/>
                  </a:lnTo>
                  <a:lnTo>
                    <a:pt x="5919" y="753"/>
                  </a:lnTo>
                  <a:lnTo>
                    <a:pt x="5906" y="760"/>
                  </a:lnTo>
                  <a:lnTo>
                    <a:pt x="5894" y="765"/>
                  </a:lnTo>
                  <a:lnTo>
                    <a:pt x="5887" y="767"/>
                  </a:lnTo>
                  <a:lnTo>
                    <a:pt x="5881" y="769"/>
                  </a:lnTo>
                  <a:lnTo>
                    <a:pt x="5866" y="773"/>
                  </a:lnTo>
                  <a:lnTo>
                    <a:pt x="5852" y="777"/>
                  </a:lnTo>
                  <a:lnTo>
                    <a:pt x="5838" y="779"/>
                  </a:lnTo>
                  <a:lnTo>
                    <a:pt x="5822" y="781"/>
                  </a:lnTo>
                  <a:lnTo>
                    <a:pt x="5807" y="782"/>
                  </a:lnTo>
                  <a:lnTo>
                    <a:pt x="5790" y="782"/>
                  </a:lnTo>
                  <a:lnTo>
                    <a:pt x="5779" y="782"/>
                  </a:lnTo>
                  <a:lnTo>
                    <a:pt x="5768" y="782"/>
                  </a:lnTo>
                  <a:lnTo>
                    <a:pt x="5757" y="781"/>
                  </a:lnTo>
                  <a:lnTo>
                    <a:pt x="5746" y="779"/>
                  </a:lnTo>
                  <a:lnTo>
                    <a:pt x="5736" y="777"/>
                  </a:lnTo>
                  <a:lnTo>
                    <a:pt x="5727" y="775"/>
                  </a:lnTo>
                  <a:lnTo>
                    <a:pt x="5709" y="771"/>
                  </a:lnTo>
                  <a:lnTo>
                    <a:pt x="5693" y="765"/>
                  </a:lnTo>
                  <a:lnTo>
                    <a:pt x="5678" y="757"/>
                  </a:lnTo>
                  <a:lnTo>
                    <a:pt x="5664" y="750"/>
                  </a:lnTo>
                  <a:lnTo>
                    <a:pt x="5653" y="743"/>
                  </a:lnTo>
                  <a:lnTo>
                    <a:pt x="5643" y="736"/>
                  </a:lnTo>
                  <a:lnTo>
                    <a:pt x="5633" y="728"/>
                  </a:lnTo>
                  <a:lnTo>
                    <a:pt x="5626" y="720"/>
                  </a:lnTo>
                  <a:lnTo>
                    <a:pt x="5620" y="714"/>
                  </a:lnTo>
                  <a:lnTo>
                    <a:pt x="5615" y="708"/>
                  </a:lnTo>
                  <a:lnTo>
                    <a:pt x="5612" y="704"/>
                  </a:lnTo>
                  <a:lnTo>
                    <a:pt x="5608" y="698"/>
                  </a:lnTo>
                  <a:lnTo>
                    <a:pt x="5608" y="977"/>
                  </a:lnTo>
                  <a:lnTo>
                    <a:pt x="5517" y="977"/>
                  </a:lnTo>
                  <a:lnTo>
                    <a:pt x="5517" y="234"/>
                  </a:lnTo>
                  <a:lnTo>
                    <a:pt x="5606" y="234"/>
                  </a:lnTo>
                  <a:lnTo>
                    <a:pt x="5608" y="311"/>
                  </a:lnTo>
                  <a:lnTo>
                    <a:pt x="5613" y="304"/>
                  </a:lnTo>
                  <a:lnTo>
                    <a:pt x="5617" y="299"/>
                  </a:lnTo>
                  <a:lnTo>
                    <a:pt x="5622" y="293"/>
                  </a:lnTo>
                  <a:lnTo>
                    <a:pt x="5629" y="285"/>
                  </a:lnTo>
                  <a:lnTo>
                    <a:pt x="5638" y="278"/>
                  </a:lnTo>
                  <a:lnTo>
                    <a:pt x="5648" y="270"/>
                  </a:lnTo>
                  <a:lnTo>
                    <a:pt x="5659" y="261"/>
                  </a:lnTo>
                  <a:lnTo>
                    <a:pt x="5672" y="252"/>
                  </a:lnTo>
                  <a:lnTo>
                    <a:pt x="5687" y="245"/>
                  </a:lnTo>
                  <a:lnTo>
                    <a:pt x="5703" y="238"/>
                  </a:lnTo>
                  <a:lnTo>
                    <a:pt x="5721" y="231"/>
                  </a:lnTo>
                  <a:lnTo>
                    <a:pt x="5730" y="227"/>
                  </a:lnTo>
                  <a:lnTo>
                    <a:pt x="5740" y="225"/>
                  </a:lnTo>
                  <a:lnTo>
                    <a:pt x="5750" y="223"/>
                  </a:lnTo>
                  <a:lnTo>
                    <a:pt x="5761" y="221"/>
                  </a:lnTo>
                  <a:lnTo>
                    <a:pt x="5772" y="219"/>
                  </a:lnTo>
                  <a:lnTo>
                    <a:pt x="5783" y="218"/>
                  </a:lnTo>
                  <a:lnTo>
                    <a:pt x="5796" y="217"/>
                  </a:lnTo>
                  <a:lnTo>
                    <a:pt x="5808" y="217"/>
                  </a:lnTo>
                  <a:lnTo>
                    <a:pt x="5828" y="218"/>
                  </a:lnTo>
                  <a:lnTo>
                    <a:pt x="5840" y="219"/>
                  </a:lnTo>
                  <a:lnTo>
                    <a:pt x="5850" y="220"/>
                  </a:lnTo>
                  <a:lnTo>
                    <a:pt x="5861" y="222"/>
                  </a:lnTo>
                  <a:lnTo>
                    <a:pt x="5873" y="225"/>
                  </a:lnTo>
                  <a:lnTo>
                    <a:pt x="5894" y="232"/>
                  </a:lnTo>
                  <a:lnTo>
                    <a:pt x="5905" y="235"/>
                  </a:lnTo>
                  <a:lnTo>
                    <a:pt x="5916" y="240"/>
                  </a:lnTo>
                  <a:lnTo>
                    <a:pt x="5927" y="244"/>
                  </a:lnTo>
                  <a:lnTo>
                    <a:pt x="5937" y="250"/>
                  </a:lnTo>
                  <a:lnTo>
                    <a:pt x="5942" y="253"/>
                  </a:lnTo>
                  <a:lnTo>
                    <a:pt x="5948" y="256"/>
                  </a:lnTo>
                  <a:lnTo>
                    <a:pt x="5958" y="262"/>
                  </a:lnTo>
                  <a:lnTo>
                    <a:pt x="5968" y="270"/>
                  </a:lnTo>
                  <a:lnTo>
                    <a:pt x="5977" y="278"/>
                  </a:lnTo>
                  <a:lnTo>
                    <a:pt x="5987" y="286"/>
                  </a:lnTo>
                  <a:lnTo>
                    <a:pt x="5996" y="295"/>
                  </a:lnTo>
                  <a:lnTo>
                    <a:pt x="6004" y="306"/>
                  </a:lnTo>
                  <a:lnTo>
                    <a:pt x="6012" y="316"/>
                  </a:lnTo>
                  <a:lnTo>
                    <a:pt x="6019" y="327"/>
                  </a:lnTo>
                  <a:lnTo>
                    <a:pt x="6027" y="338"/>
                  </a:lnTo>
                  <a:lnTo>
                    <a:pt x="6034" y="352"/>
                  </a:lnTo>
                  <a:lnTo>
                    <a:pt x="6040" y="365"/>
                  </a:lnTo>
                  <a:lnTo>
                    <a:pt x="6042" y="371"/>
                  </a:lnTo>
                  <a:lnTo>
                    <a:pt x="6045" y="378"/>
                  </a:lnTo>
                  <a:lnTo>
                    <a:pt x="6050" y="394"/>
                  </a:lnTo>
                  <a:lnTo>
                    <a:pt x="6054" y="409"/>
                  </a:lnTo>
                  <a:lnTo>
                    <a:pt x="6057" y="426"/>
                  </a:lnTo>
                  <a:lnTo>
                    <a:pt x="6060" y="443"/>
                  </a:lnTo>
                  <a:lnTo>
                    <a:pt x="6062" y="462"/>
                  </a:lnTo>
                  <a:lnTo>
                    <a:pt x="6063" y="480"/>
                  </a:lnTo>
                  <a:lnTo>
                    <a:pt x="6065" y="500"/>
                  </a:lnTo>
                  <a:close/>
                  <a:moveTo>
                    <a:pt x="5324" y="500"/>
                  </a:moveTo>
                  <a:lnTo>
                    <a:pt x="5322" y="487"/>
                  </a:lnTo>
                  <a:lnTo>
                    <a:pt x="5322" y="475"/>
                  </a:lnTo>
                  <a:lnTo>
                    <a:pt x="5320" y="463"/>
                  </a:lnTo>
                  <a:lnTo>
                    <a:pt x="5318" y="451"/>
                  </a:lnTo>
                  <a:lnTo>
                    <a:pt x="5316" y="440"/>
                  </a:lnTo>
                  <a:lnTo>
                    <a:pt x="5314" y="430"/>
                  </a:lnTo>
                  <a:lnTo>
                    <a:pt x="5307" y="410"/>
                  </a:lnTo>
                  <a:lnTo>
                    <a:pt x="5303" y="400"/>
                  </a:lnTo>
                  <a:lnTo>
                    <a:pt x="5299" y="392"/>
                  </a:lnTo>
                  <a:lnTo>
                    <a:pt x="5294" y="383"/>
                  </a:lnTo>
                  <a:lnTo>
                    <a:pt x="5289" y="374"/>
                  </a:lnTo>
                  <a:lnTo>
                    <a:pt x="5277" y="360"/>
                  </a:lnTo>
                  <a:lnTo>
                    <a:pt x="5272" y="353"/>
                  </a:lnTo>
                  <a:lnTo>
                    <a:pt x="5266" y="347"/>
                  </a:lnTo>
                  <a:lnTo>
                    <a:pt x="5260" y="340"/>
                  </a:lnTo>
                  <a:lnTo>
                    <a:pt x="5254" y="335"/>
                  </a:lnTo>
                  <a:lnTo>
                    <a:pt x="5247" y="330"/>
                  </a:lnTo>
                  <a:lnTo>
                    <a:pt x="5240" y="326"/>
                  </a:lnTo>
                  <a:lnTo>
                    <a:pt x="5226" y="318"/>
                  </a:lnTo>
                  <a:lnTo>
                    <a:pt x="5218" y="314"/>
                  </a:lnTo>
                  <a:lnTo>
                    <a:pt x="5214" y="313"/>
                  </a:lnTo>
                  <a:lnTo>
                    <a:pt x="5210" y="311"/>
                  </a:lnTo>
                  <a:lnTo>
                    <a:pt x="5201" y="309"/>
                  </a:lnTo>
                  <a:lnTo>
                    <a:pt x="5193" y="306"/>
                  </a:lnTo>
                  <a:lnTo>
                    <a:pt x="5185" y="303"/>
                  </a:lnTo>
                  <a:lnTo>
                    <a:pt x="5176" y="301"/>
                  </a:lnTo>
                  <a:lnTo>
                    <a:pt x="5166" y="300"/>
                  </a:lnTo>
                  <a:lnTo>
                    <a:pt x="5156" y="299"/>
                  </a:lnTo>
                  <a:lnTo>
                    <a:pt x="5137" y="298"/>
                  </a:lnTo>
                  <a:lnTo>
                    <a:pt x="5117" y="299"/>
                  </a:lnTo>
                  <a:lnTo>
                    <a:pt x="5107" y="300"/>
                  </a:lnTo>
                  <a:lnTo>
                    <a:pt x="5098" y="301"/>
                  </a:lnTo>
                  <a:lnTo>
                    <a:pt x="5090" y="303"/>
                  </a:lnTo>
                  <a:lnTo>
                    <a:pt x="5080" y="306"/>
                  </a:lnTo>
                  <a:lnTo>
                    <a:pt x="5072" y="309"/>
                  </a:lnTo>
                  <a:lnTo>
                    <a:pt x="5064" y="311"/>
                  </a:lnTo>
                  <a:lnTo>
                    <a:pt x="5047" y="318"/>
                  </a:lnTo>
                  <a:lnTo>
                    <a:pt x="5040" y="322"/>
                  </a:lnTo>
                  <a:lnTo>
                    <a:pt x="5033" y="326"/>
                  </a:lnTo>
                  <a:lnTo>
                    <a:pt x="5027" y="330"/>
                  </a:lnTo>
                  <a:lnTo>
                    <a:pt x="5020" y="335"/>
                  </a:lnTo>
                  <a:lnTo>
                    <a:pt x="5014" y="340"/>
                  </a:lnTo>
                  <a:lnTo>
                    <a:pt x="5008" y="347"/>
                  </a:lnTo>
                  <a:lnTo>
                    <a:pt x="5002" y="353"/>
                  </a:lnTo>
                  <a:lnTo>
                    <a:pt x="4996" y="360"/>
                  </a:lnTo>
                  <a:lnTo>
                    <a:pt x="4990" y="367"/>
                  </a:lnTo>
                  <a:lnTo>
                    <a:pt x="4985" y="374"/>
                  </a:lnTo>
                  <a:lnTo>
                    <a:pt x="4980" y="383"/>
                  </a:lnTo>
                  <a:lnTo>
                    <a:pt x="4975" y="392"/>
                  </a:lnTo>
                  <a:lnTo>
                    <a:pt x="4970" y="400"/>
                  </a:lnTo>
                  <a:lnTo>
                    <a:pt x="4966" y="410"/>
                  </a:lnTo>
                  <a:lnTo>
                    <a:pt x="4963" y="420"/>
                  </a:lnTo>
                  <a:lnTo>
                    <a:pt x="4961" y="425"/>
                  </a:lnTo>
                  <a:lnTo>
                    <a:pt x="4960" y="430"/>
                  </a:lnTo>
                  <a:lnTo>
                    <a:pt x="4957" y="440"/>
                  </a:lnTo>
                  <a:lnTo>
                    <a:pt x="4955" y="451"/>
                  </a:lnTo>
                  <a:lnTo>
                    <a:pt x="4953" y="463"/>
                  </a:lnTo>
                  <a:lnTo>
                    <a:pt x="4952" y="475"/>
                  </a:lnTo>
                  <a:lnTo>
                    <a:pt x="4951" y="487"/>
                  </a:lnTo>
                  <a:lnTo>
                    <a:pt x="4950" y="500"/>
                  </a:lnTo>
                  <a:lnTo>
                    <a:pt x="4951" y="513"/>
                  </a:lnTo>
                  <a:lnTo>
                    <a:pt x="4952" y="525"/>
                  </a:lnTo>
                  <a:lnTo>
                    <a:pt x="4953" y="537"/>
                  </a:lnTo>
                  <a:lnTo>
                    <a:pt x="4955" y="548"/>
                  </a:lnTo>
                  <a:lnTo>
                    <a:pt x="4957" y="559"/>
                  </a:lnTo>
                  <a:lnTo>
                    <a:pt x="4960" y="570"/>
                  </a:lnTo>
                  <a:lnTo>
                    <a:pt x="4963" y="580"/>
                  </a:lnTo>
                  <a:lnTo>
                    <a:pt x="4966" y="590"/>
                  </a:lnTo>
                  <a:lnTo>
                    <a:pt x="4970" y="599"/>
                  </a:lnTo>
                  <a:lnTo>
                    <a:pt x="4975" y="609"/>
                  </a:lnTo>
                  <a:lnTo>
                    <a:pt x="4980" y="617"/>
                  </a:lnTo>
                  <a:lnTo>
                    <a:pt x="4985" y="625"/>
                  </a:lnTo>
                  <a:lnTo>
                    <a:pt x="4996" y="640"/>
                  </a:lnTo>
                  <a:lnTo>
                    <a:pt x="5002" y="648"/>
                  </a:lnTo>
                  <a:lnTo>
                    <a:pt x="5008" y="654"/>
                  </a:lnTo>
                  <a:lnTo>
                    <a:pt x="5014" y="659"/>
                  </a:lnTo>
                  <a:lnTo>
                    <a:pt x="5020" y="664"/>
                  </a:lnTo>
                  <a:lnTo>
                    <a:pt x="5027" y="669"/>
                  </a:lnTo>
                  <a:lnTo>
                    <a:pt x="5033" y="674"/>
                  </a:lnTo>
                  <a:lnTo>
                    <a:pt x="5047" y="682"/>
                  </a:lnTo>
                  <a:lnTo>
                    <a:pt x="5056" y="686"/>
                  </a:lnTo>
                  <a:lnTo>
                    <a:pt x="5064" y="689"/>
                  </a:lnTo>
                  <a:lnTo>
                    <a:pt x="5072" y="692"/>
                  </a:lnTo>
                  <a:lnTo>
                    <a:pt x="5080" y="694"/>
                  </a:lnTo>
                  <a:lnTo>
                    <a:pt x="5090" y="696"/>
                  </a:lnTo>
                  <a:lnTo>
                    <a:pt x="5098" y="698"/>
                  </a:lnTo>
                  <a:lnTo>
                    <a:pt x="5107" y="699"/>
                  </a:lnTo>
                  <a:lnTo>
                    <a:pt x="5117" y="700"/>
                  </a:lnTo>
                  <a:lnTo>
                    <a:pt x="5137" y="701"/>
                  </a:lnTo>
                  <a:lnTo>
                    <a:pt x="5156" y="700"/>
                  </a:lnTo>
                  <a:lnTo>
                    <a:pt x="5166" y="699"/>
                  </a:lnTo>
                  <a:lnTo>
                    <a:pt x="5176" y="698"/>
                  </a:lnTo>
                  <a:lnTo>
                    <a:pt x="5185" y="696"/>
                  </a:lnTo>
                  <a:lnTo>
                    <a:pt x="5193" y="694"/>
                  </a:lnTo>
                  <a:lnTo>
                    <a:pt x="5201" y="692"/>
                  </a:lnTo>
                  <a:lnTo>
                    <a:pt x="5210" y="689"/>
                  </a:lnTo>
                  <a:lnTo>
                    <a:pt x="5226" y="682"/>
                  </a:lnTo>
                  <a:lnTo>
                    <a:pt x="5233" y="678"/>
                  </a:lnTo>
                  <a:lnTo>
                    <a:pt x="5240" y="674"/>
                  </a:lnTo>
                  <a:lnTo>
                    <a:pt x="5247" y="669"/>
                  </a:lnTo>
                  <a:lnTo>
                    <a:pt x="5254" y="664"/>
                  </a:lnTo>
                  <a:lnTo>
                    <a:pt x="5260" y="659"/>
                  </a:lnTo>
                  <a:lnTo>
                    <a:pt x="5266" y="654"/>
                  </a:lnTo>
                  <a:lnTo>
                    <a:pt x="5272" y="648"/>
                  </a:lnTo>
                  <a:lnTo>
                    <a:pt x="5277" y="640"/>
                  </a:lnTo>
                  <a:lnTo>
                    <a:pt x="5283" y="633"/>
                  </a:lnTo>
                  <a:lnTo>
                    <a:pt x="5289" y="625"/>
                  </a:lnTo>
                  <a:lnTo>
                    <a:pt x="5294" y="617"/>
                  </a:lnTo>
                  <a:lnTo>
                    <a:pt x="5299" y="609"/>
                  </a:lnTo>
                  <a:lnTo>
                    <a:pt x="5303" y="599"/>
                  </a:lnTo>
                  <a:lnTo>
                    <a:pt x="5307" y="590"/>
                  </a:lnTo>
                  <a:lnTo>
                    <a:pt x="5310" y="580"/>
                  </a:lnTo>
                  <a:lnTo>
                    <a:pt x="5312" y="575"/>
                  </a:lnTo>
                  <a:lnTo>
                    <a:pt x="5314" y="570"/>
                  </a:lnTo>
                  <a:lnTo>
                    <a:pt x="5316" y="559"/>
                  </a:lnTo>
                  <a:lnTo>
                    <a:pt x="5318" y="548"/>
                  </a:lnTo>
                  <a:lnTo>
                    <a:pt x="5320" y="537"/>
                  </a:lnTo>
                  <a:lnTo>
                    <a:pt x="5322" y="525"/>
                  </a:lnTo>
                  <a:lnTo>
                    <a:pt x="5322" y="513"/>
                  </a:lnTo>
                  <a:lnTo>
                    <a:pt x="5324" y="500"/>
                  </a:lnTo>
                  <a:close/>
                  <a:moveTo>
                    <a:pt x="5418" y="500"/>
                  </a:moveTo>
                  <a:lnTo>
                    <a:pt x="5418" y="513"/>
                  </a:lnTo>
                  <a:lnTo>
                    <a:pt x="5417" y="526"/>
                  </a:lnTo>
                  <a:lnTo>
                    <a:pt x="5416" y="539"/>
                  </a:lnTo>
                  <a:lnTo>
                    <a:pt x="5414" y="552"/>
                  </a:lnTo>
                  <a:lnTo>
                    <a:pt x="5412" y="564"/>
                  </a:lnTo>
                  <a:lnTo>
                    <a:pt x="5409" y="578"/>
                  </a:lnTo>
                  <a:lnTo>
                    <a:pt x="5405" y="590"/>
                  </a:lnTo>
                  <a:lnTo>
                    <a:pt x="5400" y="602"/>
                  </a:lnTo>
                  <a:lnTo>
                    <a:pt x="5396" y="615"/>
                  </a:lnTo>
                  <a:lnTo>
                    <a:pt x="5391" y="627"/>
                  </a:lnTo>
                  <a:lnTo>
                    <a:pt x="5385" y="639"/>
                  </a:lnTo>
                  <a:lnTo>
                    <a:pt x="5379" y="651"/>
                  </a:lnTo>
                  <a:lnTo>
                    <a:pt x="5372" y="662"/>
                  </a:lnTo>
                  <a:lnTo>
                    <a:pt x="5365" y="672"/>
                  </a:lnTo>
                  <a:lnTo>
                    <a:pt x="5357" y="684"/>
                  </a:lnTo>
                  <a:lnTo>
                    <a:pt x="5348" y="694"/>
                  </a:lnTo>
                  <a:lnTo>
                    <a:pt x="5340" y="703"/>
                  </a:lnTo>
                  <a:lnTo>
                    <a:pt x="5330" y="712"/>
                  </a:lnTo>
                  <a:lnTo>
                    <a:pt x="5319" y="722"/>
                  </a:lnTo>
                  <a:lnTo>
                    <a:pt x="5309" y="730"/>
                  </a:lnTo>
                  <a:lnTo>
                    <a:pt x="5298" y="738"/>
                  </a:lnTo>
                  <a:lnTo>
                    <a:pt x="5287" y="745"/>
                  </a:lnTo>
                  <a:lnTo>
                    <a:pt x="5273" y="751"/>
                  </a:lnTo>
                  <a:lnTo>
                    <a:pt x="5261" y="757"/>
                  </a:lnTo>
                  <a:lnTo>
                    <a:pt x="5248" y="764"/>
                  </a:lnTo>
                  <a:lnTo>
                    <a:pt x="5233" y="769"/>
                  </a:lnTo>
                  <a:lnTo>
                    <a:pt x="5219" y="773"/>
                  </a:lnTo>
                  <a:lnTo>
                    <a:pt x="5203" y="776"/>
                  </a:lnTo>
                  <a:lnTo>
                    <a:pt x="5188" y="779"/>
                  </a:lnTo>
                  <a:lnTo>
                    <a:pt x="5172" y="781"/>
                  </a:lnTo>
                  <a:lnTo>
                    <a:pt x="5154" y="782"/>
                  </a:lnTo>
                  <a:lnTo>
                    <a:pt x="5137" y="782"/>
                  </a:lnTo>
                  <a:lnTo>
                    <a:pt x="5119" y="782"/>
                  </a:lnTo>
                  <a:lnTo>
                    <a:pt x="5103" y="781"/>
                  </a:lnTo>
                  <a:lnTo>
                    <a:pt x="5086" y="779"/>
                  </a:lnTo>
                  <a:lnTo>
                    <a:pt x="5070" y="776"/>
                  </a:lnTo>
                  <a:lnTo>
                    <a:pt x="5055" y="773"/>
                  </a:lnTo>
                  <a:lnTo>
                    <a:pt x="5040" y="769"/>
                  </a:lnTo>
                  <a:lnTo>
                    <a:pt x="5026" y="764"/>
                  </a:lnTo>
                  <a:lnTo>
                    <a:pt x="5013" y="757"/>
                  </a:lnTo>
                  <a:lnTo>
                    <a:pt x="5000" y="751"/>
                  </a:lnTo>
                  <a:lnTo>
                    <a:pt x="4988" y="745"/>
                  </a:lnTo>
                  <a:lnTo>
                    <a:pt x="4976" y="738"/>
                  </a:lnTo>
                  <a:lnTo>
                    <a:pt x="4964" y="730"/>
                  </a:lnTo>
                  <a:lnTo>
                    <a:pt x="4954" y="722"/>
                  </a:lnTo>
                  <a:lnTo>
                    <a:pt x="4949" y="717"/>
                  </a:lnTo>
                  <a:lnTo>
                    <a:pt x="4944" y="712"/>
                  </a:lnTo>
                  <a:lnTo>
                    <a:pt x="4934" y="703"/>
                  </a:lnTo>
                  <a:lnTo>
                    <a:pt x="4925" y="694"/>
                  </a:lnTo>
                  <a:lnTo>
                    <a:pt x="4916" y="684"/>
                  </a:lnTo>
                  <a:lnTo>
                    <a:pt x="4909" y="672"/>
                  </a:lnTo>
                  <a:lnTo>
                    <a:pt x="4902" y="662"/>
                  </a:lnTo>
                  <a:lnTo>
                    <a:pt x="4895" y="651"/>
                  </a:lnTo>
                  <a:lnTo>
                    <a:pt x="4888" y="639"/>
                  </a:lnTo>
                  <a:lnTo>
                    <a:pt x="4882" y="627"/>
                  </a:lnTo>
                  <a:lnTo>
                    <a:pt x="4877" y="615"/>
                  </a:lnTo>
                  <a:lnTo>
                    <a:pt x="4873" y="602"/>
                  </a:lnTo>
                  <a:lnTo>
                    <a:pt x="4869" y="590"/>
                  </a:lnTo>
                  <a:lnTo>
                    <a:pt x="4865" y="578"/>
                  </a:lnTo>
                  <a:lnTo>
                    <a:pt x="4863" y="564"/>
                  </a:lnTo>
                  <a:lnTo>
                    <a:pt x="4860" y="552"/>
                  </a:lnTo>
                  <a:lnTo>
                    <a:pt x="4858" y="539"/>
                  </a:lnTo>
                  <a:lnTo>
                    <a:pt x="4857" y="526"/>
                  </a:lnTo>
                  <a:lnTo>
                    <a:pt x="4856" y="513"/>
                  </a:lnTo>
                  <a:lnTo>
                    <a:pt x="4856" y="500"/>
                  </a:lnTo>
                  <a:lnTo>
                    <a:pt x="4856" y="487"/>
                  </a:lnTo>
                  <a:lnTo>
                    <a:pt x="4857" y="474"/>
                  </a:lnTo>
                  <a:lnTo>
                    <a:pt x="4858" y="461"/>
                  </a:lnTo>
                  <a:lnTo>
                    <a:pt x="4860" y="448"/>
                  </a:lnTo>
                  <a:lnTo>
                    <a:pt x="4863" y="435"/>
                  </a:lnTo>
                  <a:lnTo>
                    <a:pt x="4865" y="423"/>
                  </a:lnTo>
                  <a:lnTo>
                    <a:pt x="4869" y="409"/>
                  </a:lnTo>
                  <a:lnTo>
                    <a:pt x="4873" y="397"/>
                  </a:lnTo>
                  <a:lnTo>
                    <a:pt x="4877" y="385"/>
                  </a:lnTo>
                  <a:lnTo>
                    <a:pt x="4882" y="372"/>
                  </a:lnTo>
                  <a:lnTo>
                    <a:pt x="4888" y="361"/>
                  </a:lnTo>
                  <a:lnTo>
                    <a:pt x="4895" y="350"/>
                  </a:lnTo>
                  <a:lnTo>
                    <a:pt x="4902" y="338"/>
                  </a:lnTo>
                  <a:lnTo>
                    <a:pt x="4909" y="327"/>
                  </a:lnTo>
                  <a:lnTo>
                    <a:pt x="4916" y="317"/>
                  </a:lnTo>
                  <a:lnTo>
                    <a:pt x="4925" y="307"/>
                  </a:lnTo>
                  <a:lnTo>
                    <a:pt x="4934" y="296"/>
                  </a:lnTo>
                  <a:lnTo>
                    <a:pt x="4944" y="287"/>
                  </a:lnTo>
                  <a:lnTo>
                    <a:pt x="4954" y="279"/>
                  </a:lnTo>
                  <a:lnTo>
                    <a:pt x="4964" y="271"/>
                  </a:lnTo>
                  <a:lnTo>
                    <a:pt x="4976" y="262"/>
                  </a:lnTo>
                  <a:lnTo>
                    <a:pt x="4988" y="255"/>
                  </a:lnTo>
                  <a:lnTo>
                    <a:pt x="5000" y="248"/>
                  </a:lnTo>
                  <a:lnTo>
                    <a:pt x="5013" y="242"/>
                  </a:lnTo>
                  <a:lnTo>
                    <a:pt x="5026" y="237"/>
                  </a:lnTo>
                  <a:lnTo>
                    <a:pt x="5040" y="232"/>
                  </a:lnTo>
                  <a:lnTo>
                    <a:pt x="5055" y="227"/>
                  </a:lnTo>
                  <a:lnTo>
                    <a:pt x="5070" y="223"/>
                  </a:lnTo>
                  <a:lnTo>
                    <a:pt x="5086" y="221"/>
                  </a:lnTo>
                  <a:lnTo>
                    <a:pt x="5103" y="219"/>
                  </a:lnTo>
                  <a:lnTo>
                    <a:pt x="5119" y="218"/>
                  </a:lnTo>
                  <a:lnTo>
                    <a:pt x="5137" y="217"/>
                  </a:lnTo>
                  <a:lnTo>
                    <a:pt x="5154" y="218"/>
                  </a:lnTo>
                  <a:lnTo>
                    <a:pt x="5172" y="219"/>
                  </a:lnTo>
                  <a:lnTo>
                    <a:pt x="5188" y="221"/>
                  </a:lnTo>
                  <a:lnTo>
                    <a:pt x="5203" y="223"/>
                  </a:lnTo>
                  <a:lnTo>
                    <a:pt x="5219" y="227"/>
                  </a:lnTo>
                  <a:lnTo>
                    <a:pt x="5233" y="232"/>
                  </a:lnTo>
                  <a:lnTo>
                    <a:pt x="5248" y="237"/>
                  </a:lnTo>
                  <a:lnTo>
                    <a:pt x="5261" y="242"/>
                  </a:lnTo>
                  <a:lnTo>
                    <a:pt x="5273" y="248"/>
                  </a:lnTo>
                  <a:lnTo>
                    <a:pt x="5287" y="255"/>
                  </a:lnTo>
                  <a:lnTo>
                    <a:pt x="5298" y="262"/>
                  </a:lnTo>
                  <a:lnTo>
                    <a:pt x="5309" y="271"/>
                  </a:lnTo>
                  <a:lnTo>
                    <a:pt x="5319" y="279"/>
                  </a:lnTo>
                  <a:lnTo>
                    <a:pt x="5325" y="283"/>
                  </a:lnTo>
                  <a:lnTo>
                    <a:pt x="5330" y="287"/>
                  </a:lnTo>
                  <a:lnTo>
                    <a:pt x="5340" y="296"/>
                  </a:lnTo>
                  <a:lnTo>
                    <a:pt x="5348" y="307"/>
                  </a:lnTo>
                  <a:lnTo>
                    <a:pt x="5357" y="317"/>
                  </a:lnTo>
                  <a:lnTo>
                    <a:pt x="5365" y="327"/>
                  </a:lnTo>
                  <a:lnTo>
                    <a:pt x="5372" y="338"/>
                  </a:lnTo>
                  <a:lnTo>
                    <a:pt x="5379" y="350"/>
                  </a:lnTo>
                  <a:lnTo>
                    <a:pt x="5385" y="361"/>
                  </a:lnTo>
                  <a:lnTo>
                    <a:pt x="5391" y="372"/>
                  </a:lnTo>
                  <a:lnTo>
                    <a:pt x="5396" y="385"/>
                  </a:lnTo>
                  <a:lnTo>
                    <a:pt x="5400" y="397"/>
                  </a:lnTo>
                  <a:lnTo>
                    <a:pt x="5405" y="409"/>
                  </a:lnTo>
                  <a:lnTo>
                    <a:pt x="5409" y="423"/>
                  </a:lnTo>
                  <a:lnTo>
                    <a:pt x="5412" y="435"/>
                  </a:lnTo>
                  <a:lnTo>
                    <a:pt x="5414" y="448"/>
                  </a:lnTo>
                  <a:lnTo>
                    <a:pt x="5416" y="461"/>
                  </a:lnTo>
                  <a:lnTo>
                    <a:pt x="5417" y="474"/>
                  </a:lnTo>
                  <a:lnTo>
                    <a:pt x="5418" y="487"/>
                  </a:lnTo>
                  <a:lnTo>
                    <a:pt x="5418" y="500"/>
                  </a:lnTo>
                  <a:close/>
                  <a:moveTo>
                    <a:pt x="4733" y="234"/>
                  </a:moveTo>
                  <a:lnTo>
                    <a:pt x="4733" y="767"/>
                  </a:lnTo>
                  <a:lnTo>
                    <a:pt x="4643" y="767"/>
                  </a:lnTo>
                  <a:lnTo>
                    <a:pt x="4643" y="234"/>
                  </a:lnTo>
                  <a:lnTo>
                    <a:pt x="4733" y="234"/>
                  </a:lnTo>
                  <a:close/>
                  <a:moveTo>
                    <a:pt x="4747" y="59"/>
                  </a:moveTo>
                  <a:lnTo>
                    <a:pt x="4747" y="65"/>
                  </a:lnTo>
                  <a:lnTo>
                    <a:pt x="4746" y="71"/>
                  </a:lnTo>
                  <a:lnTo>
                    <a:pt x="4745" y="76"/>
                  </a:lnTo>
                  <a:lnTo>
                    <a:pt x="4743" y="83"/>
                  </a:lnTo>
                  <a:lnTo>
                    <a:pt x="4741" y="88"/>
                  </a:lnTo>
                  <a:lnTo>
                    <a:pt x="4737" y="92"/>
                  </a:lnTo>
                  <a:lnTo>
                    <a:pt x="4733" y="97"/>
                  </a:lnTo>
                  <a:lnTo>
                    <a:pt x="4730" y="101"/>
                  </a:lnTo>
                  <a:lnTo>
                    <a:pt x="4726" y="104"/>
                  </a:lnTo>
                  <a:lnTo>
                    <a:pt x="4721" y="108"/>
                  </a:lnTo>
                  <a:lnTo>
                    <a:pt x="4717" y="110"/>
                  </a:lnTo>
                  <a:lnTo>
                    <a:pt x="4712" y="113"/>
                  </a:lnTo>
                  <a:lnTo>
                    <a:pt x="4706" y="115"/>
                  </a:lnTo>
                  <a:lnTo>
                    <a:pt x="4701" y="117"/>
                  </a:lnTo>
                  <a:lnTo>
                    <a:pt x="4694" y="118"/>
                  </a:lnTo>
                  <a:lnTo>
                    <a:pt x="4688" y="118"/>
                  </a:lnTo>
                  <a:lnTo>
                    <a:pt x="4682" y="118"/>
                  </a:lnTo>
                  <a:lnTo>
                    <a:pt x="4677" y="117"/>
                  </a:lnTo>
                  <a:lnTo>
                    <a:pt x="4671" y="115"/>
                  </a:lnTo>
                  <a:lnTo>
                    <a:pt x="4666" y="113"/>
                  </a:lnTo>
                  <a:lnTo>
                    <a:pt x="4661" y="110"/>
                  </a:lnTo>
                  <a:lnTo>
                    <a:pt x="4655" y="108"/>
                  </a:lnTo>
                  <a:lnTo>
                    <a:pt x="4651" y="104"/>
                  </a:lnTo>
                  <a:lnTo>
                    <a:pt x="4647" y="101"/>
                  </a:lnTo>
                  <a:lnTo>
                    <a:pt x="4643" y="97"/>
                  </a:lnTo>
                  <a:lnTo>
                    <a:pt x="4640" y="92"/>
                  </a:lnTo>
                  <a:lnTo>
                    <a:pt x="4637" y="88"/>
                  </a:lnTo>
                  <a:lnTo>
                    <a:pt x="4634" y="83"/>
                  </a:lnTo>
                  <a:lnTo>
                    <a:pt x="4633" y="76"/>
                  </a:lnTo>
                  <a:lnTo>
                    <a:pt x="4631" y="71"/>
                  </a:lnTo>
                  <a:lnTo>
                    <a:pt x="4631" y="68"/>
                  </a:lnTo>
                  <a:lnTo>
                    <a:pt x="4630" y="65"/>
                  </a:lnTo>
                  <a:lnTo>
                    <a:pt x="4630" y="59"/>
                  </a:lnTo>
                  <a:lnTo>
                    <a:pt x="4630" y="53"/>
                  </a:lnTo>
                  <a:lnTo>
                    <a:pt x="4631" y="47"/>
                  </a:lnTo>
                  <a:lnTo>
                    <a:pt x="4633" y="42"/>
                  </a:lnTo>
                  <a:lnTo>
                    <a:pt x="4634" y="36"/>
                  </a:lnTo>
                  <a:lnTo>
                    <a:pt x="4637" y="31"/>
                  </a:lnTo>
                  <a:lnTo>
                    <a:pt x="4640" y="26"/>
                  </a:lnTo>
                  <a:lnTo>
                    <a:pt x="4643" y="22"/>
                  </a:lnTo>
                  <a:lnTo>
                    <a:pt x="4647" y="17"/>
                  </a:lnTo>
                  <a:lnTo>
                    <a:pt x="4651" y="14"/>
                  </a:lnTo>
                  <a:lnTo>
                    <a:pt x="4655" y="11"/>
                  </a:lnTo>
                  <a:lnTo>
                    <a:pt x="4661" y="8"/>
                  </a:lnTo>
                  <a:lnTo>
                    <a:pt x="4666" y="5"/>
                  </a:lnTo>
                  <a:lnTo>
                    <a:pt x="4671" y="3"/>
                  </a:lnTo>
                  <a:lnTo>
                    <a:pt x="4677" y="1"/>
                  </a:lnTo>
                  <a:lnTo>
                    <a:pt x="4682" y="0"/>
                  </a:lnTo>
                  <a:lnTo>
                    <a:pt x="4688" y="0"/>
                  </a:lnTo>
                  <a:lnTo>
                    <a:pt x="4694" y="0"/>
                  </a:lnTo>
                  <a:lnTo>
                    <a:pt x="4701" y="1"/>
                  </a:lnTo>
                  <a:lnTo>
                    <a:pt x="4706" y="3"/>
                  </a:lnTo>
                  <a:lnTo>
                    <a:pt x="4712" y="5"/>
                  </a:lnTo>
                  <a:lnTo>
                    <a:pt x="4717" y="8"/>
                  </a:lnTo>
                  <a:lnTo>
                    <a:pt x="4721" y="11"/>
                  </a:lnTo>
                  <a:lnTo>
                    <a:pt x="4726" y="14"/>
                  </a:lnTo>
                  <a:lnTo>
                    <a:pt x="4730" y="17"/>
                  </a:lnTo>
                  <a:lnTo>
                    <a:pt x="4733" y="22"/>
                  </a:lnTo>
                  <a:lnTo>
                    <a:pt x="4737" y="26"/>
                  </a:lnTo>
                  <a:lnTo>
                    <a:pt x="4741" y="31"/>
                  </a:lnTo>
                  <a:lnTo>
                    <a:pt x="4743" y="36"/>
                  </a:lnTo>
                  <a:lnTo>
                    <a:pt x="4745" y="42"/>
                  </a:lnTo>
                  <a:lnTo>
                    <a:pt x="4746" y="47"/>
                  </a:lnTo>
                  <a:lnTo>
                    <a:pt x="4747" y="53"/>
                  </a:lnTo>
                  <a:lnTo>
                    <a:pt x="4747" y="59"/>
                  </a:lnTo>
                  <a:close/>
                  <a:moveTo>
                    <a:pt x="4494" y="0"/>
                  </a:moveTo>
                  <a:lnTo>
                    <a:pt x="4494" y="767"/>
                  </a:lnTo>
                  <a:lnTo>
                    <a:pt x="4404" y="767"/>
                  </a:lnTo>
                  <a:lnTo>
                    <a:pt x="4404" y="0"/>
                  </a:lnTo>
                  <a:lnTo>
                    <a:pt x="4494" y="0"/>
                  </a:lnTo>
                  <a:close/>
                  <a:moveTo>
                    <a:pt x="4323" y="234"/>
                  </a:moveTo>
                  <a:lnTo>
                    <a:pt x="4057" y="852"/>
                  </a:lnTo>
                  <a:lnTo>
                    <a:pt x="4052" y="863"/>
                  </a:lnTo>
                  <a:lnTo>
                    <a:pt x="4047" y="874"/>
                  </a:lnTo>
                  <a:lnTo>
                    <a:pt x="4042" y="884"/>
                  </a:lnTo>
                  <a:lnTo>
                    <a:pt x="4034" y="894"/>
                  </a:lnTo>
                  <a:lnTo>
                    <a:pt x="4028" y="903"/>
                  </a:lnTo>
                  <a:lnTo>
                    <a:pt x="4020" y="913"/>
                  </a:lnTo>
                  <a:lnTo>
                    <a:pt x="4016" y="917"/>
                  </a:lnTo>
                  <a:lnTo>
                    <a:pt x="4012" y="921"/>
                  </a:lnTo>
                  <a:lnTo>
                    <a:pt x="4008" y="925"/>
                  </a:lnTo>
                  <a:lnTo>
                    <a:pt x="4003" y="929"/>
                  </a:lnTo>
                  <a:lnTo>
                    <a:pt x="3992" y="936"/>
                  </a:lnTo>
                  <a:lnTo>
                    <a:pt x="3982" y="943"/>
                  </a:lnTo>
                  <a:lnTo>
                    <a:pt x="3976" y="946"/>
                  </a:lnTo>
                  <a:lnTo>
                    <a:pt x="3970" y="949"/>
                  </a:lnTo>
                  <a:lnTo>
                    <a:pt x="3957" y="954"/>
                  </a:lnTo>
                  <a:lnTo>
                    <a:pt x="3950" y="956"/>
                  </a:lnTo>
                  <a:lnTo>
                    <a:pt x="3944" y="958"/>
                  </a:lnTo>
                  <a:lnTo>
                    <a:pt x="3929" y="961"/>
                  </a:lnTo>
                  <a:lnTo>
                    <a:pt x="3913" y="962"/>
                  </a:lnTo>
                  <a:lnTo>
                    <a:pt x="3905" y="963"/>
                  </a:lnTo>
                  <a:lnTo>
                    <a:pt x="3897" y="963"/>
                  </a:lnTo>
                  <a:lnTo>
                    <a:pt x="3883" y="962"/>
                  </a:lnTo>
                  <a:lnTo>
                    <a:pt x="3869" y="961"/>
                  </a:lnTo>
                  <a:lnTo>
                    <a:pt x="3858" y="959"/>
                  </a:lnTo>
                  <a:lnTo>
                    <a:pt x="3847" y="957"/>
                  </a:lnTo>
                  <a:lnTo>
                    <a:pt x="3829" y="952"/>
                  </a:lnTo>
                  <a:lnTo>
                    <a:pt x="3819" y="948"/>
                  </a:lnTo>
                  <a:lnTo>
                    <a:pt x="3843" y="875"/>
                  </a:lnTo>
                  <a:lnTo>
                    <a:pt x="3849" y="877"/>
                  </a:lnTo>
                  <a:lnTo>
                    <a:pt x="3858" y="880"/>
                  </a:lnTo>
                  <a:lnTo>
                    <a:pt x="3871" y="882"/>
                  </a:lnTo>
                  <a:lnTo>
                    <a:pt x="3879" y="883"/>
                  </a:lnTo>
                  <a:lnTo>
                    <a:pt x="3889" y="883"/>
                  </a:lnTo>
                  <a:lnTo>
                    <a:pt x="3898" y="883"/>
                  </a:lnTo>
                  <a:lnTo>
                    <a:pt x="3907" y="881"/>
                  </a:lnTo>
                  <a:lnTo>
                    <a:pt x="3915" y="880"/>
                  </a:lnTo>
                  <a:lnTo>
                    <a:pt x="3924" y="877"/>
                  </a:lnTo>
                  <a:lnTo>
                    <a:pt x="3931" y="874"/>
                  </a:lnTo>
                  <a:lnTo>
                    <a:pt x="3938" y="869"/>
                  </a:lnTo>
                  <a:lnTo>
                    <a:pt x="3944" y="865"/>
                  </a:lnTo>
                  <a:lnTo>
                    <a:pt x="3950" y="860"/>
                  </a:lnTo>
                  <a:lnTo>
                    <a:pt x="3955" y="855"/>
                  </a:lnTo>
                  <a:lnTo>
                    <a:pt x="3961" y="849"/>
                  </a:lnTo>
                  <a:lnTo>
                    <a:pt x="3966" y="842"/>
                  </a:lnTo>
                  <a:lnTo>
                    <a:pt x="3971" y="835"/>
                  </a:lnTo>
                  <a:lnTo>
                    <a:pt x="3975" y="827"/>
                  </a:lnTo>
                  <a:lnTo>
                    <a:pt x="3979" y="819"/>
                  </a:lnTo>
                  <a:lnTo>
                    <a:pt x="3987" y="802"/>
                  </a:lnTo>
                  <a:lnTo>
                    <a:pt x="3999" y="767"/>
                  </a:lnTo>
                  <a:lnTo>
                    <a:pt x="3769" y="234"/>
                  </a:lnTo>
                  <a:lnTo>
                    <a:pt x="3866" y="234"/>
                  </a:lnTo>
                  <a:lnTo>
                    <a:pt x="4046" y="663"/>
                  </a:lnTo>
                  <a:lnTo>
                    <a:pt x="4228" y="234"/>
                  </a:lnTo>
                  <a:lnTo>
                    <a:pt x="4323" y="234"/>
                  </a:lnTo>
                  <a:close/>
                  <a:moveTo>
                    <a:pt x="3435" y="767"/>
                  </a:moveTo>
                  <a:lnTo>
                    <a:pt x="3345" y="767"/>
                  </a:lnTo>
                  <a:lnTo>
                    <a:pt x="3345" y="470"/>
                  </a:lnTo>
                  <a:lnTo>
                    <a:pt x="3344" y="448"/>
                  </a:lnTo>
                  <a:lnTo>
                    <a:pt x="3343" y="429"/>
                  </a:lnTo>
                  <a:lnTo>
                    <a:pt x="3342" y="410"/>
                  </a:lnTo>
                  <a:lnTo>
                    <a:pt x="3339" y="393"/>
                  </a:lnTo>
                  <a:lnTo>
                    <a:pt x="3337" y="385"/>
                  </a:lnTo>
                  <a:lnTo>
                    <a:pt x="3335" y="377"/>
                  </a:lnTo>
                  <a:lnTo>
                    <a:pt x="3331" y="369"/>
                  </a:lnTo>
                  <a:lnTo>
                    <a:pt x="3328" y="362"/>
                  </a:lnTo>
                  <a:lnTo>
                    <a:pt x="3324" y="356"/>
                  </a:lnTo>
                  <a:lnTo>
                    <a:pt x="3320" y="349"/>
                  </a:lnTo>
                  <a:lnTo>
                    <a:pt x="3316" y="342"/>
                  </a:lnTo>
                  <a:lnTo>
                    <a:pt x="3311" y="337"/>
                  </a:lnTo>
                  <a:lnTo>
                    <a:pt x="3302" y="329"/>
                  </a:lnTo>
                  <a:lnTo>
                    <a:pt x="3292" y="323"/>
                  </a:lnTo>
                  <a:lnTo>
                    <a:pt x="3287" y="320"/>
                  </a:lnTo>
                  <a:lnTo>
                    <a:pt x="3282" y="317"/>
                  </a:lnTo>
                  <a:lnTo>
                    <a:pt x="3271" y="312"/>
                  </a:lnTo>
                  <a:lnTo>
                    <a:pt x="3258" y="308"/>
                  </a:lnTo>
                  <a:lnTo>
                    <a:pt x="3250" y="306"/>
                  </a:lnTo>
                  <a:lnTo>
                    <a:pt x="3243" y="304"/>
                  </a:lnTo>
                  <a:lnTo>
                    <a:pt x="3235" y="303"/>
                  </a:lnTo>
                  <a:lnTo>
                    <a:pt x="3227" y="302"/>
                  </a:lnTo>
                  <a:lnTo>
                    <a:pt x="3219" y="302"/>
                  </a:lnTo>
                  <a:lnTo>
                    <a:pt x="3209" y="302"/>
                  </a:lnTo>
                  <a:lnTo>
                    <a:pt x="3196" y="302"/>
                  </a:lnTo>
                  <a:lnTo>
                    <a:pt x="3190" y="303"/>
                  </a:lnTo>
                  <a:lnTo>
                    <a:pt x="3184" y="304"/>
                  </a:lnTo>
                  <a:lnTo>
                    <a:pt x="3169" y="308"/>
                  </a:lnTo>
                  <a:lnTo>
                    <a:pt x="3162" y="310"/>
                  </a:lnTo>
                  <a:lnTo>
                    <a:pt x="3155" y="312"/>
                  </a:lnTo>
                  <a:lnTo>
                    <a:pt x="3148" y="315"/>
                  </a:lnTo>
                  <a:lnTo>
                    <a:pt x="3141" y="318"/>
                  </a:lnTo>
                  <a:lnTo>
                    <a:pt x="3134" y="321"/>
                  </a:lnTo>
                  <a:lnTo>
                    <a:pt x="3127" y="325"/>
                  </a:lnTo>
                  <a:lnTo>
                    <a:pt x="3120" y="329"/>
                  </a:lnTo>
                  <a:lnTo>
                    <a:pt x="3114" y="334"/>
                  </a:lnTo>
                  <a:lnTo>
                    <a:pt x="3108" y="339"/>
                  </a:lnTo>
                  <a:lnTo>
                    <a:pt x="3102" y="346"/>
                  </a:lnTo>
                  <a:lnTo>
                    <a:pt x="3093" y="354"/>
                  </a:lnTo>
                  <a:lnTo>
                    <a:pt x="3086" y="363"/>
                  </a:lnTo>
                  <a:lnTo>
                    <a:pt x="3079" y="373"/>
                  </a:lnTo>
                  <a:lnTo>
                    <a:pt x="3074" y="384"/>
                  </a:lnTo>
                  <a:lnTo>
                    <a:pt x="3072" y="389"/>
                  </a:lnTo>
                  <a:lnTo>
                    <a:pt x="3070" y="394"/>
                  </a:lnTo>
                  <a:lnTo>
                    <a:pt x="3066" y="404"/>
                  </a:lnTo>
                  <a:lnTo>
                    <a:pt x="3063" y="415"/>
                  </a:lnTo>
                  <a:lnTo>
                    <a:pt x="3059" y="427"/>
                  </a:lnTo>
                  <a:lnTo>
                    <a:pt x="3057" y="439"/>
                  </a:lnTo>
                  <a:lnTo>
                    <a:pt x="3055" y="450"/>
                  </a:lnTo>
                  <a:lnTo>
                    <a:pt x="3054" y="476"/>
                  </a:lnTo>
                  <a:lnTo>
                    <a:pt x="3053" y="488"/>
                  </a:lnTo>
                  <a:lnTo>
                    <a:pt x="3053" y="502"/>
                  </a:lnTo>
                  <a:lnTo>
                    <a:pt x="3053" y="529"/>
                  </a:lnTo>
                  <a:lnTo>
                    <a:pt x="3053" y="767"/>
                  </a:lnTo>
                  <a:lnTo>
                    <a:pt x="2963" y="767"/>
                  </a:lnTo>
                  <a:lnTo>
                    <a:pt x="2963" y="234"/>
                  </a:lnTo>
                  <a:lnTo>
                    <a:pt x="3048" y="234"/>
                  </a:lnTo>
                  <a:lnTo>
                    <a:pt x="3050" y="310"/>
                  </a:lnTo>
                  <a:lnTo>
                    <a:pt x="3055" y="303"/>
                  </a:lnTo>
                  <a:lnTo>
                    <a:pt x="3065" y="292"/>
                  </a:lnTo>
                  <a:lnTo>
                    <a:pt x="3071" y="285"/>
                  </a:lnTo>
                  <a:lnTo>
                    <a:pt x="3078" y="277"/>
                  </a:lnTo>
                  <a:lnTo>
                    <a:pt x="3087" y="270"/>
                  </a:lnTo>
                  <a:lnTo>
                    <a:pt x="3097" y="260"/>
                  </a:lnTo>
                  <a:lnTo>
                    <a:pt x="3110" y="252"/>
                  </a:lnTo>
                  <a:lnTo>
                    <a:pt x="3116" y="248"/>
                  </a:lnTo>
                  <a:lnTo>
                    <a:pt x="3122" y="245"/>
                  </a:lnTo>
                  <a:lnTo>
                    <a:pt x="3137" y="238"/>
                  </a:lnTo>
                  <a:lnTo>
                    <a:pt x="3146" y="234"/>
                  </a:lnTo>
                  <a:lnTo>
                    <a:pt x="3154" y="231"/>
                  </a:lnTo>
                  <a:lnTo>
                    <a:pt x="3162" y="227"/>
                  </a:lnTo>
                  <a:lnTo>
                    <a:pt x="3171" y="225"/>
                  </a:lnTo>
                  <a:lnTo>
                    <a:pt x="3181" y="223"/>
                  </a:lnTo>
                  <a:lnTo>
                    <a:pt x="3191" y="221"/>
                  </a:lnTo>
                  <a:lnTo>
                    <a:pt x="3201" y="219"/>
                  </a:lnTo>
                  <a:lnTo>
                    <a:pt x="3212" y="218"/>
                  </a:lnTo>
                  <a:lnTo>
                    <a:pt x="3224" y="217"/>
                  </a:lnTo>
                  <a:lnTo>
                    <a:pt x="3235" y="217"/>
                  </a:lnTo>
                  <a:lnTo>
                    <a:pt x="3253" y="218"/>
                  </a:lnTo>
                  <a:lnTo>
                    <a:pt x="3272" y="220"/>
                  </a:lnTo>
                  <a:lnTo>
                    <a:pt x="3281" y="221"/>
                  </a:lnTo>
                  <a:lnTo>
                    <a:pt x="3290" y="223"/>
                  </a:lnTo>
                  <a:lnTo>
                    <a:pt x="3309" y="228"/>
                  </a:lnTo>
                  <a:lnTo>
                    <a:pt x="3317" y="233"/>
                  </a:lnTo>
                  <a:lnTo>
                    <a:pt x="3326" y="237"/>
                  </a:lnTo>
                  <a:lnTo>
                    <a:pt x="3336" y="241"/>
                  </a:lnTo>
                  <a:lnTo>
                    <a:pt x="3345" y="246"/>
                  </a:lnTo>
                  <a:lnTo>
                    <a:pt x="3353" y="252"/>
                  </a:lnTo>
                  <a:lnTo>
                    <a:pt x="3362" y="259"/>
                  </a:lnTo>
                  <a:lnTo>
                    <a:pt x="3370" y="266"/>
                  </a:lnTo>
                  <a:lnTo>
                    <a:pt x="3380" y="275"/>
                  </a:lnTo>
                  <a:lnTo>
                    <a:pt x="3388" y="285"/>
                  </a:lnTo>
                  <a:lnTo>
                    <a:pt x="3396" y="294"/>
                  </a:lnTo>
                  <a:lnTo>
                    <a:pt x="3402" y="306"/>
                  </a:lnTo>
                  <a:lnTo>
                    <a:pt x="3408" y="316"/>
                  </a:lnTo>
                  <a:lnTo>
                    <a:pt x="3414" y="327"/>
                  </a:lnTo>
                  <a:lnTo>
                    <a:pt x="3419" y="338"/>
                  </a:lnTo>
                  <a:lnTo>
                    <a:pt x="3422" y="351"/>
                  </a:lnTo>
                  <a:lnTo>
                    <a:pt x="3425" y="362"/>
                  </a:lnTo>
                  <a:lnTo>
                    <a:pt x="3428" y="374"/>
                  </a:lnTo>
                  <a:lnTo>
                    <a:pt x="3430" y="387"/>
                  </a:lnTo>
                  <a:lnTo>
                    <a:pt x="3432" y="398"/>
                  </a:lnTo>
                  <a:lnTo>
                    <a:pt x="3433" y="410"/>
                  </a:lnTo>
                  <a:lnTo>
                    <a:pt x="3434" y="434"/>
                  </a:lnTo>
                  <a:lnTo>
                    <a:pt x="3435" y="457"/>
                  </a:lnTo>
                  <a:lnTo>
                    <a:pt x="3435" y="767"/>
                  </a:lnTo>
                  <a:close/>
                  <a:moveTo>
                    <a:pt x="2732" y="510"/>
                  </a:moveTo>
                  <a:lnTo>
                    <a:pt x="2628" y="510"/>
                  </a:lnTo>
                  <a:lnTo>
                    <a:pt x="2600" y="511"/>
                  </a:lnTo>
                  <a:lnTo>
                    <a:pt x="2585" y="511"/>
                  </a:lnTo>
                  <a:lnTo>
                    <a:pt x="2570" y="512"/>
                  </a:lnTo>
                  <a:lnTo>
                    <a:pt x="2556" y="514"/>
                  </a:lnTo>
                  <a:lnTo>
                    <a:pt x="2541" y="516"/>
                  </a:lnTo>
                  <a:lnTo>
                    <a:pt x="2527" y="520"/>
                  </a:lnTo>
                  <a:lnTo>
                    <a:pt x="2513" y="524"/>
                  </a:lnTo>
                  <a:lnTo>
                    <a:pt x="2506" y="527"/>
                  </a:lnTo>
                  <a:lnTo>
                    <a:pt x="2500" y="529"/>
                  </a:lnTo>
                  <a:lnTo>
                    <a:pt x="2489" y="537"/>
                  </a:lnTo>
                  <a:lnTo>
                    <a:pt x="2484" y="541"/>
                  </a:lnTo>
                  <a:lnTo>
                    <a:pt x="2479" y="545"/>
                  </a:lnTo>
                  <a:lnTo>
                    <a:pt x="2473" y="549"/>
                  </a:lnTo>
                  <a:lnTo>
                    <a:pt x="2469" y="554"/>
                  </a:lnTo>
                  <a:lnTo>
                    <a:pt x="2465" y="560"/>
                  </a:lnTo>
                  <a:lnTo>
                    <a:pt x="2462" y="565"/>
                  </a:lnTo>
                  <a:lnTo>
                    <a:pt x="2459" y="572"/>
                  </a:lnTo>
                  <a:lnTo>
                    <a:pt x="2457" y="579"/>
                  </a:lnTo>
                  <a:lnTo>
                    <a:pt x="2455" y="586"/>
                  </a:lnTo>
                  <a:lnTo>
                    <a:pt x="2453" y="594"/>
                  </a:lnTo>
                  <a:lnTo>
                    <a:pt x="2453" y="598"/>
                  </a:lnTo>
                  <a:lnTo>
                    <a:pt x="2453" y="602"/>
                  </a:lnTo>
                  <a:lnTo>
                    <a:pt x="2452" y="611"/>
                  </a:lnTo>
                  <a:lnTo>
                    <a:pt x="2453" y="622"/>
                  </a:lnTo>
                  <a:lnTo>
                    <a:pt x="2455" y="633"/>
                  </a:lnTo>
                  <a:lnTo>
                    <a:pt x="2457" y="642"/>
                  </a:lnTo>
                  <a:lnTo>
                    <a:pt x="2459" y="648"/>
                  </a:lnTo>
                  <a:lnTo>
                    <a:pt x="2461" y="652"/>
                  </a:lnTo>
                  <a:lnTo>
                    <a:pt x="2466" y="660"/>
                  </a:lnTo>
                  <a:lnTo>
                    <a:pt x="2468" y="664"/>
                  </a:lnTo>
                  <a:lnTo>
                    <a:pt x="2471" y="667"/>
                  </a:lnTo>
                  <a:lnTo>
                    <a:pt x="2478" y="674"/>
                  </a:lnTo>
                  <a:lnTo>
                    <a:pt x="2485" y="679"/>
                  </a:lnTo>
                  <a:lnTo>
                    <a:pt x="2493" y="685"/>
                  </a:lnTo>
                  <a:lnTo>
                    <a:pt x="2501" y="689"/>
                  </a:lnTo>
                  <a:lnTo>
                    <a:pt x="2510" y="693"/>
                  </a:lnTo>
                  <a:lnTo>
                    <a:pt x="2520" y="695"/>
                  </a:lnTo>
                  <a:lnTo>
                    <a:pt x="2530" y="697"/>
                  </a:lnTo>
                  <a:lnTo>
                    <a:pt x="2540" y="699"/>
                  </a:lnTo>
                  <a:lnTo>
                    <a:pt x="2550" y="700"/>
                  </a:lnTo>
                  <a:lnTo>
                    <a:pt x="2561" y="700"/>
                  </a:lnTo>
                  <a:lnTo>
                    <a:pt x="2572" y="700"/>
                  </a:lnTo>
                  <a:lnTo>
                    <a:pt x="2583" y="699"/>
                  </a:lnTo>
                  <a:lnTo>
                    <a:pt x="2594" y="698"/>
                  </a:lnTo>
                  <a:lnTo>
                    <a:pt x="2603" y="696"/>
                  </a:lnTo>
                  <a:lnTo>
                    <a:pt x="2613" y="694"/>
                  </a:lnTo>
                  <a:lnTo>
                    <a:pt x="2621" y="692"/>
                  </a:lnTo>
                  <a:lnTo>
                    <a:pt x="2639" y="686"/>
                  </a:lnTo>
                  <a:lnTo>
                    <a:pt x="2653" y="678"/>
                  </a:lnTo>
                  <a:lnTo>
                    <a:pt x="2660" y="674"/>
                  </a:lnTo>
                  <a:lnTo>
                    <a:pt x="2667" y="670"/>
                  </a:lnTo>
                  <a:lnTo>
                    <a:pt x="2674" y="666"/>
                  </a:lnTo>
                  <a:lnTo>
                    <a:pt x="2679" y="662"/>
                  </a:lnTo>
                  <a:lnTo>
                    <a:pt x="2689" y="653"/>
                  </a:lnTo>
                  <a:lnTo>
                    <a:pt x="2697" y="644"/>
                  </a:lnTo>
                  <a:lnTo>
                    <a:pt x="2703" y="637"/>
                  </a:lnTo>
                  <a:lnTo>
                    <a:pt x="2709" y="629"/>
                  </a:lnTo>
                  <a:lnTo>
                    <a:pt x="2715" y="621"/>
                  </a:lnTo>
                  <a:lnTo>
                    <a:pt x="2719" y="613"/>
                  </a:lnTo>
                  <a:lnTo>
                    <a:pt x="2722" y="603"/>
                  </a:lnTo>
                  <a:lnTo>
                    <a:pt x="2725" y="595"/>
                  </a:lnTo>
                  <a:lnTo>
                    <a:pt x="2727" y="586"/>
                  </a:lnTo>
                  <a:lnTo>
                    <a:pt x="2729" y="577"/>
                  </a:lnTo>
                  <a:lnTo>
                    <a:pt x="2730" y="567"/>
                  </a:lnTo>
                  <a:lnTo>
                    <a:pt x="2731" y="558"/>
                  </a:lnTo>
                  <a:lnTo>
                    <a:pt x="2732" y="549"/>
                  </a:lnTo>
                  <a:lnTo>
                    <a:pt x="2732" y="529"/>
                  </a:lnTo>
                  <a:lnTo>
                    <a:pt x="2732" y="510"/>
                  </a:lnTo>
                  <a:close/>
                  <a:moveTo>
                    <a:pt x="2820" y="767"/>
                  </a:moveTo>
                  <a:lnTo>
                    <a:pt x="2737" y="767"/>
                  </a:lnTo>
                  <a:lnTo>
                    <a:pt x="2734" y="692"/>
                  </a:lnTo>
                  <a:lnTo>
                    <a:pt x="2730" y="698"/>
                  </a:lnTo>
                  <a:lnTo>
                    <a:pt x="2727" y="703"/>
                  </a:lnTo>
                  <a:lnTo>
                    <a:pt x="2722" y="709"/>
                  </a:lnTo>
                  <a:lnTo>
                    <a:pt x="2716" y="716"/>
                  </a:lnTo>
                  <a:lnTo>
                    <a:pt x="2707" y="724"/>
                  </a:lnTo>
                  <a:lnTo>
                    <a:pt x="2699" y="731"/>
                  </a:lnTo>
                  <a:lnTo>
                    <a:pt x="2689" y="739"/>
                  </a:lnTo>
                  <a:lnTo>
                    <a:pt x="2678" y="747"/>
                  </a:lnTo>
                  <a:lnTo>
                    <a:pt x="2670" y="750"/>
                  </a:lnTo>
                  <a:lnTo>
                    <a:pt x="2664" y="754"/>
                  </a:lnTo>
                  <a:lnTo>
                    <a:pt x="2649" y="762"/>
                  </a:lnTo>
                  <a:lnTo>
                    <a:pt x="2641" y="765"/>
                  </a:lnTo>
                  <a:lnTo>
                    <a:pt x="2633" y="768"/>
                  </a:lnTo>
                  <a:lnTo>
                    <a:pt x="2614" y="773"/>
                  </a:lnTo>
                  <a:lnTo>
                    <a:pt x="2595" y="777"/>
                  </a:lnTo>
                  <a:lnTo>
                    <a:pt x="2584" y="778"/>
                  </a:lnTo>
                  <a:lnTo>
                    <a:pt x="2573" y="779"/>
                  </a:lnTo>
                  <a:lnTo>
                    <a:pt x="2562" y="780"/>
                  </a:lnTo>
                  <a:lnTo>
                    <a:pt x="2549" y="780"/>
                  </a:lnTo>
                  <a:lnTo>
                    <a:pt x="2530" y="780"/>
                  </a:lnTo>
                  <a:lnTo>
                    <a:pt x="2512" y="778"/>
                  </a:lnTo>
                  <a:lnTo>
                    <a:pt x="2507" y="777"/>
                  </a:lnTo>
                  <a:lnTo>
                    <a:pt x="2503" y="776"/>
                  </a:lnTo>
                  <a:lnTo>
                    <a:pt x="2494" y="775"/>
                  </a:lnTo>
                  <a:lnTo>
                    <a:pt x="2477" y="770"/>
                  </a:lnTo>
                  <a:lnTo>
                    <a:pt x="2460" y="765"/>
                  </a:lnTo>
                  <a:lnTo>
                    <a:pt x="2452" y="761"/>
                  </a:lnTo>
                  <a:lnTo>
                    <a:pt x="2445" y="757"/>
                  </a:lnTo>
                  <a:lnTo>
                    <a:pt x="2438" y="753"/>
                  </a:lnTo>
                  <a:lnTo>
                    <a:pt x="2430" y="749"/>
                  </a:lnTo>
                  <a:lnTo>
                    <a:pt x="2416" y="739"/>
                  </a:lnTo>
                  <a:lnTo>
                    <a:pt x="2410" y="734"/>
                  </a:lnTo>
                  <a:lnTo>
                    <a:pt x="2404" y="728"/>
                  </a:lnTo>
                  <a:lnTo>
                    <a:pt x="2399" y="722"/>
                  </a:lnTo>
                  <a:lnTo>
                    <a:pt x="2392" y="715"/>
                  </a:lnTo>
                  <a:lnTo>
                    <a:pt x="2387" y="708"/>
                  </a:lnTo>
                  <a:lnTo>
                    <a:pt x="2383" y="701"/>
                  </a:lnTo>
                  <a:lnTo>
                    <a:pt x="2379" y="694"/>
                  </a:lnTo>
                  <a:lnTo>
                    <a:pt x="2375" y="686"/>
                  </a:lnTo>
                  <a:lnTo>
                    <a:pt x="2372" y="677"/>
                  </a:lnTo>
                  <a:lnTo>
                    <a:pt x="2369" y="669"/>
                  </a:lnTo>
                  <a:lnTo>
                    <a:pt x="2366" y="660"/>
                  </a:lnTo>
                  <a:lnTo>
                    <a:pt x="2364" y="651"/>
                  </a:lnTo>
                  <a:lnTo>
                    <a:pt x="2362" y="641"/>
                  </a:lnTo>
                  <a:lnTo>
                    <a:pt x="2361" y="631"/>
                  </a:lnTo>
                  <a:lnTo>
                    <a:pt x="2360" y="621"/>
                  </a:lnTo>
                  <a:lnTo>
                    <a:pt x="2360" y="610"/>
                  </a:lnTo>
                  <a:lnTo>
                    <a:pt x="2360" y="599"/>
                  </a:lnTo>
                  <a:lnTo>
                    <a:pt x="2361" y="590"/>
                  </a:lnTo>
                  <a:lnTo>
                    <a:pt x="2362" y="581"/>
                  </a:lnTo>
                  <a:lnTo>
                    <a:pt x="2363" y="573"/>
                  </a:lnTo>
                  <a:lnTo>
                    <a:pt x="2365" y="564"/>
                  </a:lnTo>
                  <a:lnTo>
                    <a:pt x="2367" y="556"/>
                  </a:lnTo>
                  <a:lnTo>
                    <a:pt x="2370" y="549"/>
                  </a:lnTo>
                  <a:lnTo>
                    <a:pt x="2372" y="542"/>
                  </a:lnTo>
                  <a:lnTo>
                    <a:pt x="2379" y="528"/>
                  </a:lnTo>
                  <a:lnTo>
                    <a:pt x="2386" y="516"/>
                  </a:lnTo>
                  <a:lnTo>
                    <a:pt x="2390" y="511"/>
                  </a:lnTo>
                  <a:lnTo>
                    <a:pt x="2394" y="505"/>
                  </a:lnTo>
                  <a:lnTo>
                    <a:pt x="2404" y="496"/>
                  </a:lnTo>
                  <a:lnTo>
                    <a:pt x="2410" y="489"/>
                  </a:lnTo>
                  <a:lnTo>
                    <a:pt x="2416" y="484"/>
                  </a:lnTo>
                  <a:lnTo>
                    <a:pt x="2423" y="479"/>
                  </a:lnTo>
                  <a:lnTo>
                    <a:pt x="2430" y="474"/>
                  </a:lnTo>
                  <a:lnTo>
                    <a:pt x="2436" y="470"/>
                  </a:lnTo>
                  <a:lnTo>
                    <a:pt x="2444" y="466"/>
                  </a:lnTo>
                  <a:lnTo>
                    <a:pt x="2452" y="462"/>
                  </a:lnTo>
                  <a:lnTo>
                    <a:pt x="2459" y="459"/>
                  </a:lnTo>
                  <a:lnTo>
                    <a:pt x="2466" y="455"/>
                  </a:lnTo>
                  <a:lnTo>
                    <a:pt x="2474" y="452"/>
                  </a:lnTo>
                  <a:lnTo>
                    <a:pt x="2490" y="447"/>
                  </a:lnTo>
                  <a:lnTo>
                    <a:pt x="2505" y="443"/>
                  </a:lnTo>
                  <a:lnTo>
                    <a:pt x="2521" y="440"/>
                  </a:lnTo>
                  <a:lnTo>
                    <a:pt x="2535" y="438"/>
                  </a:lnTo>
                  <a:lnTo>
                    <a:pt x="2550" y="436"/>
                  </a:lnTo>
                  <a:lnTo>
                    <a:pt x="2578" y="435"/>
                  </a:lnTo>
                  <a:lnTo>
                    <a:pt x="2602" y="434"/>
                  </a:lnTo>
                  <a:lnTo>
                    <a:pt x="2621" y="434"/>
                  </a:lnTo>
                  <a:lnTo>
                    <a:pt x="2732" y="434"/>
                  </a:lnTo>
                  <a:lnTo>
                    <a:pt x="2732" y="414"/>
                  </a:lnTo>
                  <a:lnTo>
                    <a:pt x="2731" y="397"/>
                  </a:lnTo>
                  <a:lnTo>
                    <a:pt x="2729" y="383"/>
                  </a:lnTo>
                  <a:lnTo>
                    <a:pt x="2727" y="376"/>
                  </a:lnTo>
                  <a:lnTo>
                    <a:pt x="2726" y="370"/>
                  </a:lnTo>
                  <a:lnTo>
                    <a:pt x="2724" y="364"/>
                  </a:lnTo>
                  <a:lnTo>
                    <a:pt x="2721" y="359"/>
                  </a:lnTo>
                  <a:lnTo>
                    <a:pt x="2719" y="354"/>
                  </a:lnTo>
                  <a:lnTo>
                    <a:pt x="2716" y="349"/>
                  </a:lnTo>
                  <a:lnTo>
                    <a:pt x="2713" y="344"/>
                  </a:lnTo>
                  <a:lnTo>
                    <a:pt x="2708" y="338"/>
                  </a:lnTo>
                  <a:lnTo>
                    <a:pt x="2704" y="334"/>
                  </a:lnTo>
                  <a:lnTo>
                    <a:pt x="2699" y="329"/>
                  </a:lnTo>
                  <a:lnTo>
                    <a:pt x="2695" y="325"/>
                  </a:lnTo>
                  <a:lnTo>
                    <a:pt x="2691" y="322"/>
                  </a:lnTo>
                  <a:lnTo>
                    <a:pt x="2681" y="316"/>
                  </a:lnTo>
                  <a:lnTo>
                    <a:pt x="2669" y="310"/>
                  </a:lnTo>
                  <a:lnTo>
                    <a:pt x="2663" y="308"/>
                  </a:lnTo>
                  <a:lnTo>
                    <a:pt x="2656" y="306"/>
                  </a:lnTo>
                  <a:lnTo>
                    <a:pt x="2643" y="301"/>
                  </a:lnTo>
                  <a:lnTo>
                    <a:pt x="2627" y="298"/>
                  </a:lnTo>
                  <a:lnTo>
                    <a:pt x="2611" y="297"/>
                  </a:lnTo>
                  <a:lnTo>
                    <a:pt x="2594" y="296"/>
                  </a:lnTo>
                  <a:lnTo>
                    <a:pt x="2584" y="296"/>
                  </a:lnTo>
                  <a:lnTo>
                    <a:pt x="2576" y="297"/>
                  </a:lnTo>
                  <a:lnTo>
                    <a:pt x="2568" y="298"/>
                  </a:lnTo>
                  <a:lnTo>
                    <a:pt x="2560" y="299"/>
                  </a:lnTo>
                  <a:lnTo>
                    <a:pt x="2552" y="300"/>
                  </a:lnTo>
                  <a:lnTo>
                    <a:pt x="2544" y="302"/>
                  </a:lnTo>
                  <a:lnTo>
                    <a:pt x="2531" y="307"/>
                  </a:lnTo>
                  <a:lnTo>
                    <a:pt x="2518" y="311"/>
                  </a:lnTo>
                  <a:lnTo>
                    <a:pt x="2505" y="317"/>
                  </a:lnTo>
                  <a:lnTo>
                    <a:pt x="2494" y="323"/>
                  </a:lnTo>
                  <a:lnTo>
                    <a:pt x="2484" y="329"/>
                  </a:lnTo>
                  <a:lnTo>
                    <a:pt x="2474" y="335"/>
                  </a:lnTo>
                  <a:lnTo>
                    <a:pt x="2466" y="342"/>
                  </a:lnTo>
                  <a:lnTo>
                    <a:pt x="2459" y="349"/>
                  </a:lnTo>
                  <a:lnTo>
                    <a:pt x="2452" y="355"/>
                  </a:lnTo>
                  <a:lnTo>
                    <a:pt x="2442" y="365"/>
                  </a:lnTo>
                  <a:lnTo>
                    <a:pt x="2434" y="373"/>
                  </a:lnTo>
                  <a:lnTo>
                    <a:pt x="2375" y="324"/>
                  </a:lnTo>
                  <a:lnTo>
                    <a:pt x="2382" y="315"/>
                  </a:lnTo>
                  <a:lnTo>
                    <a:pt x="2388" y="309"/>
                  </a:lnTo>
                  <a:lnTo>
                    <a:pt x="2394" y="300"/>
                  </a:lnTo>
                  <a:lnTo>
                    <a:pt x="2403" y="292"/>
                  </a:lnTo>
                  <a:lnTo>
                    <a:pt x="2413" y="284"/>
                  </a:lnTo>
                  <a:lnTo>
                    <a:pt x="2424" y="275"/>
                  </a:lnTo>
                  <a:lnTo>
                    <a:pt x="2436" y="265"/>
                  </a:lnTo>
                  <a:lnTo>
                    <a:pt x="2451" y="256"/>
                  </a:lnTo>
                  <a:lnTo>
                    <a:pt x="2466" y="247"/>
                  </a:lnTo>
                  <a:lnTo>
                    <a:pt x="2485" y="239"/>
                  </a:lnTo>
                  <a:lnTo>
                    <a:pt x="2504" y="232"/>
                  </a:lnTo>
                  <a:lnTo>
                    <a:pt x="2514" y="228"/>
                  </a:lnTo>
                  <a:lnTo>
                    <a:pt x="2525" y="225"/>
                  </a:lnTo>
                  <a:lnTo>
                    <a:pt x="2536" y="223"/>
                  </a:lnTo>
                  <a:lnTo>
                    <a:pt x="2548" y="221"/>
                  </a:lnTo>
                  <a:lnTo>
                    <a:pt x="2561" y="219"/>
                  </a:lnTo>
                  <a:lnTo>
                    <a:pt x="2573" y="218"/>
                  </a:lnTo>
                  <a:lnTo>
                    <a:pt x="2586" y="217"/>
                  </a:lnTo>
                  <a:lnTo>
                    <a:pt x="2600" y="217"/>
                  </a:lnTo>
                  <a:lnTo>
                    <a:pt x="2614" y="217"/>
                  </a:lnTo>
                  <a:lnTo>
                    <a:pt x="2627" y="218"/>
                  </a:lnTo>
                  <a:lnTo>
                    <a:pt x="2641" y="219"/>
                  </a:lnTo>
                  <a:lnTo>
                    <a:pt x="2653" y="221"/>
                  </a:lnTo>
                  <a:lnTo>
                    <a:pt x="2665" y="223"/>
                  </a:lnTo>
                  <a:lnTo>
                    <a:pt x="2678" y="226"/>
                  </a:lnTo>
                  <a:lnTo>
                    <a:pt x="2688" y="230"/>
                  </a:lnTo>
                  <a:lnTo>
                    <a:pt x="2699" y="234"/>
                  </a:lnTo>
                  <a:lnTo>
                    <a:pt x="2709" y="237"/>
                  </a:lnTo>
                  <a:lnTo>
                    <a:pt x="2719" y="242"/>
                  </a:lnTo>
                  <a:lnTo>
                    <a:pt x="2728" y="247"/>
                  </a:lnTo>
                  <a:lnTo>
                    <a:pt x="2736" y="252"/>
                  </a:lnTo>
                  <a:lnTo>
                    <a:pt x="2745" y="257"/>
                  </a:lnTo>
                  <a:lnTo>
                    <a:pt x="2753" y="263"/>
                  </a:lnTo>
                  <a:lnTo>
                    <a:pt x="2760" y="270"/>
                  </a:lnTo>
                  <a:lnTo>
                    <a:pt x="2767" y="276"/>
                  </a:lnTo>
                  <a:lnTo>
                    <a:pt x="2776" y="286"/>
                  </a:lnTo>
                  <a:lnTo>
                    <a:pt x="2784" y="296"/>
                  </a:lnTo>
                  <a:lnTo>
                    <a:pt x="2791" y="307"/>
                  </a:lnTo>
                  <a:lnTo>
                    <a:pt x="2797" y="317"/>
                  </a:lnTo>
                  <a:lnTo>
                    <a:pt x="2802" y="328"/>
                  </a:lnTo>
                  <a:lnTo>
                    <a:pt x="2806" y="339"/>
                  </a:lnTo>
                  <a:lnTo>
                    <a:pt x="2810" y="351"/>
                  </a:lnTo>
                  <a:lnTo>
                    <a:pt x="2813" y="363"/>
                  </a:lnTo>
                  <a:lnTo>
                    <a:pt x="2815" y="375"/>
                  </a:lnTo>
                  <a:lnTo>
                    <a:pt x="2817" y="389"/>
                  </a:lnTo>
                  <a:lnTo>
                    <a:pt x="2818" y="402"/>
                  </a:lnTo>
                  <a:lnTo>
                    <a:pt x="2819" y="415"/>
                  </a:lnTo>
                  <a:lnTo>
                    <a:pt x="2820" y="445"/>
                  </a:lnTo>
                  <a:lnTo>
                    <a:pt x="2820" y="476"/>
                  </a:lnTo>
                  <a:lnTo>
                    <a:pt x="2820" y="767"/>
                  </a:lnTo>
                  <a:close/>
                  <a:moveTo>
                    <a:pt x="2265" y="623"/>
                  </a:moveTo>
                  <a:lnTo>
                    <a:pt x="2264" y="631"/>
                  </a:lnTo>
                  <a:lnTo>
                    <a:pt x="2264" y="638"/>
                  </a:lnTo>
                  <a:lnTo>
                    <a:pt x="2263" y="646"/>
                  </a:lnTo>
                  <a:lnTo>
                    <a:pt x="2261" y="654"/>
                  </a:lnTo>
                  <a:lnTo>
                    <a:pt x="2257" y="668"/>
                  </a:lnTo>
                  <a:lnTo>
                    <a:pt x="2254" y="675"/>
                  </a:lnTo>
                  <a:lnTo>
                    <a:pt x="2250" y="682"/>
                  </a:lnTo>
                  <a:lnTo>
                    <a:pt x="2247" y="690"/>
                  </a:lnTo>
                  <a:lnTo>
                    <a:pt x="2243" y="696"/>
                  </a:lnTo>
                  <a:lnTo>
                    <a:pt x="2237" y="703"/>
                  </a:lnTo>
                  <a:lnTo>
                    <a:pt x="2232" y="709"/>
                  </a:lnTo>
                  <a:lnTo>
                    <a:pt x="2226" y="715"/>
                  </a:lnTo>
                  <a:lnTo>
                    <a:pt x="2220" y="722"/>
                  </a:lnTo>
                  <a:lnTo>
                    <a:pt x="2214" y="728"/>
                  </a:lnTo>
                  <a:lnTo>
                    <a:pt x="2207" y="734"/>
                  </a:lnTo>
                  <a:lnTo>
                    <a:pt x="2191" y="744"/>
                  </a:lnTo>
                  <a:lnTo>
                    <a:pt x="2183" y="749"/>
                  </a:lnTo>
                  <a:lnTo>
                    <a:pt x="2174" y="753"/>
                  </a:lnTo>
                  <a:lnTo>
                    <a:pt x="2165" y="757"/>
                  </a:lnTo>
                  <a:lnTo>
                    <a:pt x="2154" y="762"/>
                  </a:lnTo>
                  <a:lnTo>
                    <a:pt x="2134" y="769"/>
                  </a:lnTo>
                  <a:lnTo>
                    <a:pt x="2122" y="772"/>
                  </a:lnTo>
                  <a:lnTo>
                    <a:pt x="2111" y="775"/>
                  </a:lnTo>
                  <a:lnTo>
                    <a:pt x="2099" y="777"/>
                  </a:lnTo>
                  <a:lnTo>
                    <a:pt x="2085" y="779"/>
                  </a:lnTo>
                  <a:lnTo>
                    <a:pt x="2073" y="780"/>
                  </a:lnTo>
                  <a:lnTo>
                    <a:pt x="2060" y="782"/>
                  </a:lnTo>
                  <a:lnTo>
                    <a:pt x="2045" y="782"/>
                  </a:lnTo>
                  <a:lnTo>
                    <a:pt x="2031" y="782"/>
                  </a:lnTo>
                  <a:lnTo>
                    <a:pt x="2017" y="782"/>
                  </a:lnTo>
                  <a:lnTo>
                    <a:pt x="2002" y="781"/>
                  </a:lnTo>
                  <a:lnTo>
                    <a:pt x="1989" y="780"/>
                  </a:lnTo>
                  <a:lnTo>
                    <a:pt x="1977" y="779"/>
                  </a:lnTo>
                  <a:lnTo>
                    <a:pt x="1952" y="775"/>
                  </a:lnTo>
                  <a:lnTo>
                    <a:pt x="1941" y="772"/>
                  </a:lnTo>
                  <a:lnTo>
                    <a:pt x="1931" y="769"/>
                  </a:lnTo>
                  <a:lnTo>
                    <a:pt x="1910" y="763"/>
                  </a:lnTo>
                  <a:lnTo>
                    <a:pt x="1901" y="759"/>
                  </a:lnTo>
                  <a:lnTo>
                    <a:pt x="1893" y="755"/>
                  </a:lnTo>
                  <a:lnTo>
                    <a:pt x="1876" y="747"/>
                  </a:lnTo>
                  <a:lnTo>
                    <a:pt x="1862" y="739"/>
                  </a:lnTo>
                  <a:lnTo>
                    <a:pt x="1849" y="730"/>
                  </a:lnTo>
                  <a:lnTo>
                    <a:pt x="1838" y="722"/>
                  </a:lnTo>
                  <a:lnTo>
                    <a:pt x="1829" y="713"/>
                  </a:lnTo>
                  <a:lnTo>
                    <a:pt x="1822" y="706"/>
                  </a:lnTo>
                  <a:lnTo>
                    <a:pt x="1810" y="694"/>
                  </a:lnTo>
                  <a:lnTo>
                    <a:pt x="1805" y="687"/>
                  </a:lnTo>
                  <a:lnTo>
                    <a:pt x="1861" y="633"/>
                  </a:lnTo>
                  <a:lnTo>
                    <a:pt x="1867" y="640"/>
                  </a:lnTo>
                  <a:lnTo>
                    <a:pt x="1877" y="650"/>
                  </a:lnTo>
                  <a:lnTo>
                    <a:pt x="1892" y="662"/>
                  </a:lnTo>
                  <a:lnTo>
                    <a:pt x="1900" y="668"/>
                  </a:lnTo>
                  <a:lnTo>
                    <a:pt x="1910" y="674"/>
                  </a:lnTo>
                  <a:lnTo>
                    <a:pt x="1920" y="680"/>
                  </a:lnTo>
                  <a:lnTo>
                    <a:pt x="1933" y="687"/>
                  </a:lnTo>
                  <a:lnTo>
                    <a:pt x="1946" y="693"/>
                  </a:lnTo>
                  <a:lnTo>
                    <a:pt x="1961" y="697"/>
                  </a:lnTo>
                  <a:lnTo>
                    <a:pt x="1978" y="701"/>
                  </a:lnTo>
                  <a:lnTo>
                    <a:pt x="1986" y="703"/>
                  </a:lnTo>
                  <a:lnTo>
                    <a:pt x="1995" y="704"/>
                  </a:lnTo>
                  <a:lnTo>
                    <a:pt x="2014" y="706"/>
                  </a:lnTo>
                  <a:lnTo>
                    <a:pt x="2024" y="707"/>
                  </a:lnTo>
                  <a:lnTo>
                    <a:pt x="2034" y="707"/>
                  </a:lnTo>
                  <a:lnTo>
                    <a:pt x="2048" y="706"/>
                  </a:lnTo>
                  <a:lnTo>
                    <a:pt x="2061" y="706"/>
                  </a:lnTo>
                  <a:lnTo>
                    <a:pt x="2074" y="704"/>
                  </a:lnTo>
                  <a:lnTo>
                    <a:pt x="2087" y="702"/>
                  </a:lnTo>
                  <a:lnTo>
                    <a:pt x="2099" y="699"/>
                  </a:lnTo>
                  <a:lnTo>
                    <a:pt x="2110" y="696"/>
                  </a:lnTo>
                  <a:lnTo>
                    <a:pt x="2121" y="692"/>
                  </a:lnTo>
                  <a:lnTo>
                    <a:pt x="2132" y="687"/>
                  </a:lnTo>
                  <a:lnTo>
                    <a:pt x="2141" y="681"/>
                  </a:lnTo>
                  <a:lnTo>
                    <a:pt x="2149" y="675"/>
                  </a:lnTo>
                  <a:lnTo>
                    <a:pt x="2153" y="672"/>
                  </a:lnTo>
                  <a:lnTo>
                    <a:pt x="2156" y="668"/>
                  </a:lnTo>
                  <a:lnTo>
                    <a:pt x="2159" y="665"/>
                  </a:lnTo>
                  <a:lnTo>
                    <a:pt x="2162" y="661"/>
                  </a:lnTo>
                  <a:lnTo>
                    <a:pt x="2166" y="657"/>
                  </a:lnTo>
                  <a:lnTo>
                    <a:pt x="2168" y="653"/>
                  </a:lnTo>
                  <a:lnTo>
                    <a:pt x="2170" y="649"/>
                  </a:lnTo>
                  <a:lnTo>
                    <a:pt x="2172" y="643"/>
                  </a:lnTo>
                  <a:lnTo>
                    <a:pt x="2173" y="638"/>
                  </a:lnTo>
                  <a:lnTo>
                    <a:pt x="2174" y="634"/>
                  </a:lnTo>
                  <a:lnTo>
                    <a:pt x="2174" y="628"/>
                  </a:lnTo>
                  <a:lnTo>
                    <a:pt x="2175" y="623"/>
                  </a:lnTo>
                  <a:lnTo>
                    <a:pt x="2174" y="617"/>
                  </a:lnTo>
                  <a:lnTo>
                    <a:pt x="2174" y="611"/>
                  </a:lnTo>
                  <a:lnTo>
                    <a:pt x="2172" y="604"/>
                  </a:lnTo>
                  <a:lnTo>
                    <a:pt x="2171" y="599"/>
                  </a:lnTo>
                  <a:lnTo>
                    <a:pt x="2168" y="594"/>
                  </a:lnTo>
                  <a:lnTo>
                    <a:pt x="2166" y="589"/>
                  </a:lnTo>
                  <a:lnTo>
                    <a:pt x="2162" y="585"/>
                  </a:lnTo>
                  <a:lnTo>
                    <a:pt x="2158" y="580"/>
                  </a:lnTo>
                  <a:lnTo>
                    <a:pt x="2155" y="577"/>
                  </a:lnTo>
                  <a:lnTo>
                    <a:pt x="2151" y="573"/>
                  </a:lnTo>
                  <a:lnTo>
                    <a:pt x="2141" y="565"/>
                  </a:lnTo>
                  <a:lnTo>
                    <a:pt x="2131" y="560"/>
                  </a:lnTo>
                  <a:lnTo>
                    <a:pt x="2118" y="555"/>
                  </a:lnTo>
                  <a:lnTo>
                    <a:pt x="2105" y="551"/>
                  </a:lnTo>
                  <a:lnTo>
                    <a:pt x="2091" y="547"/>
                  </a:lnTo>
                  <a:lnTo>
                    <a:pt x="2061" y="541"/>
                  </a:lnTo>
                  <a:lnTo>
                    <a:pt x="2028" y="535"/>
                  </a:lnTo>
                  <a:lnTo>
                    <a:pt x="1995" y="529"/>
                  </a:lnTo>
                  <a:lnTo>
                    <a:pt x="1978" y="526"/>
                  </a:lnTo>
                  <a:lnTo>
                    <a:pt x="1961" y="522"/>
                  </a:lnTo>
                  <a:lnTo>
                    <a:pt x="1945" y="518"/>
                  </a:lnTo>
                  <a:lnTo>
                    <a:pt x="1937" y="516"/>
                  </a:lnTo>
                  <a:lnTo>
                    <a:pt x="1928" y="514"/>
                  </a:lnTo>
                  <a:lnTo>
                    <a:pt x="1913" y="509"/>
                  </a:lnTo>
                  <a:lnTo>
                    <a:pt x="1899" y="503"/>
                  </a:lnTo>
                  <a:lnTo>
                    <a:pt x="1892" y="500"/>
                  </a:lnTo>
                  <a:lnTo>
                    <a:pt x="1884" y="496"/>
                  </a:lnTo>
                  <a:lnTo>
                    <a:pt x="1871" y="488"/>
                  </a:lnTo>
                  <a:lnTo>
                    <a:pt x="1865" y="483"/>
                  </a:lnTo>
                  <a:lnTo>
                    <a:pt x="1859" y="479"/>
                  </a:lnTo>
                  <a:lnTo>
                    <a:pt x="1854" y="474"/>
                  </a:lnTo>
                  <a:lnTo>
                    <a:pt x="1848" y="469"/>
                  </a:lnTo>
                  <a:lnTo>
                    <a:pt x="1843" y="463"/>
                  </a:lnTo>
                  <a:lnTo>
                    <a:pt x="1839" y="457"/>
                  </a:lnTo>
                  <a:lnTo>
                    <a:pt x="1834" y="450"/>
                  </a:lnTo>
                  <a:lnTo>
                    <a:pt x="1831" y="443"/>
                  </a:lnTo>
                  <a:lnTo>
                    <a:pt x="1827" y="436"/>
                  </a:lnTo>
                  <a:lnTo>
                    <a:pt x="1824" y="429"/>
                  </a:lnTo>
                  <a:lnTo>
                    <a:pt x="1822" y="421"/>
                  </a:lnTo>
                  <a:lnTo>
                    <a:pt x="1819" y="412"/>
                  </a:lnTo>
                  <a:lnTo>
                    <a:pt x="1818" y="403"/>
                  </a:lnTo>
                  <a:lnTo>
                    <a:pt x="1817" y="394"/>
                  </a:lnTo>
                  <a:lnTo>
                    <a:pt x="1816" y="384"/>
                  </a:lnTo>
                  <a:lnTo>
                    <a:pt x="1816" y="373"/>
                  </a:lnTo>
                  <a:lnTo>
                    <a:pt x="1816" y="366"/>
                  </a:lnTo>
                  <a:lnTo>
                    <a:pt x="1816" y="358"/>
                  </a:lnTo>
                  <a:lnTo>
                    <a:pt x="1818" y="351"/>
                  </a:lnTo>
                  <a:lnTo>
                    <a:pt x="1819" y="344"/>
                  </a:lnTo>
                  <a:lnTo>
                    <a:pt x="1824" y="329"/>
                  </a:lnTo>
                  <a:lnTo>
                    <a:pt x="1827" y="322"/>
                  </a:lnTo>
                  <a:lnTo>
                    <a:pt x="1830" y="315"/>
                  </a:lnTo>
                  <a:lnTo>
                    <a:pt x="1834" y="308"/>
                  </a:lnTo>
                  <a:lnTo>
                    <a:pt x="1838" y="301"/>
                  </a:lnTo>
                  <a:lnTo>
                    <a:pt x="1842" y="294"/>
                  </a:lnTo>
                  <a:lnTo>
                    <a:pt x="1847" y="288"/>
                  </a:lnTo>
                  <a:lnTo>
                    <a:pt x="1854" y="282"/>
                  </a:lnTo>
                  <a:lnTo>
                    <a:pt x="1859" y="276"/>
                  </a:lnTo>
                  <a:lnTo>
                    <a:pt x="1866" y="271"/>
                  </a:lnTo>
                  <a:lnTo>
                    <a:pt x="1872" y="264"/>
                  </a:lnTo>
                  <a:lnTo>
                    <a:pt x="1879" y="259"/>
                  </a:lnTo>
                  <a:lnTo>
                    <a:pt x="1886" y="254"/>
                  </a:lnTo>
                  <a:lnTo>
                    <a:pt x="1895" y="250"/>
                  </a:lnTo>
                  <a:lnTo>
                    <a:pt x="1903" y="245"/>
                  </a:lnTo>
                  <a:lnTo>
                    <a:pt x="1920" y="237"/>
                  </a:lnTo>
                  <a:lnTo>
                    <a:pt x="1931" y="234"/>
                  </a:lnTo>
                  <a:lnTo>
                    <a:pt x="1940" y="231"/>
                  </a:lnTo>
                  <a:lnTo>
                    <a:pt x="1950" y="227"/>
                  </a:lnTo>
                  <a:lnTo>
                    <a:pt x="1960" y="224"/>
                  </a:lnTo>
                  <a:lnTo>
                    <a:pt x="1972" y="222"/>
                  </a:lnTo>
                  <a:lnTo>
                    <a:pt x="1983" y="220"/>
                  </a:lnTo>
                  <a:lnTo>
                    <a:pt x="1994" y="219"/>
                  </a:lnTo>
                  <a:lnTo>
                    <a:pt x="2006" y="218"/>
                  </a:lnTo>
                  <a:lnTo>
                    <a:pt x="2019" y="217"/>
                  </a:lnTo>
                  <a:lnTo>
                    <a:pt x="2031" y="217"/>
                  </a:lnTo>
                  <a:lnTo>
                    <a:pt x="2045" y="217"/>
                  </a:lnTo>
                  <a:lnTo>
                    <a:pt x="2060" y="218"/>
                  </a:lnTo>
                  <a:lnTo>
                    <a:pt x="2073" y="219"/>
                  </a:lnTo>
                  <a:lnTo>
                    <a:pt x="2085" y="221"/>
                  </a:lnTo>
                  <a:lnTo>
                    <a:pt x="2098" y="222"/>
                  </a:lnTo>
                  <a:lnTo>
                    <a:pt x="2109" y="225"/>
                  </a:lnTo>
                  <a:lnTo>
                    <a:pt x="2120" y="227"/>
                  </a:lnTo>
                  <a:lnTo>
                    <a:pt x="2132" y="231"/>
                  </a:lnTo>
                  <a:lnTo>
                    <a:pt x="2151" y="237"/>
                  </a:lnTo>
                  <a:lnTo>
                    <a:pt x="2159" y="241"/>
                  </a:lnTo>
                  <a:lnTo>
                    <a:pt x="2169" y="244"/>
                  </a:lnTo>
                  <a:lnTo>
                    <a:pt x="2176" y="248"/>
                  </a:lnTo>
                  <a:lnTo>
                    <a:pt x="2184" y="252"/>
                  </a:lnTo>
                  <a:lnTo>
                    <a:pt x="2191" y="256"/>
                  </a:lnTo>
                  <a:lnTo>
                    <a:pt x="2197" y="260"/>
                  </a:lnTo>
                  <a:lnTo>
                    <a:pt x="2210" y="269"/>
                  </a:lnTo>
                  <a:lnTo>
                    <a:pt x="2220" y="277"/>
                  </a:lnTo>
                  <a:lnTo>
                    <a:pt x="2228" y="285"/>
                  </a:lnTo>
                  <a:lnTo>
                    <a:pt x="2235" y="292"/>
                  </a:lnTo>
                  <a:lnTo>
                    <a:pt x="2247" y="306"/>
                  </a:lnTo>
                  <a:lnTo>
                    <a:pt x="2252" y="314"/>
                  </a:lnTo>
                  <a:lnTo>
                    <a:pt x="2193" y="362"/>
                  </a:lnTo>
                  <a:lnTo>
                    <a:pt x="2187" y="355"/>
                  </a:lnTo>
                  <a:lnTo>
                    <a:pt x="2178" y="345"/>
                  </a:lnTo>
                  <a:lnTo>
                    <a:pt x="2165" y="333"/>
                  </a:lnTo>
                  <a:lnTo>
                    <a:pt x="2156" y="328"/>
                  </a:lnTo>
                  <a:lnTo>
                    <a:pt x="2147" y="322"/>
                  </a:lnTo>
                  <a:lnTo>
                    <a:pt x="2137" y="317"/>
                  </a:lnTo>
                  <a:lnTo>
                    <a:pt x="2126" y="311"/>
                  </a:lnTo>
                  <a:lnTo>
                    <a:pt x="2113" y="307"/>
                  </a:lnTo>
                  <a:lnTo>
                    <a:pt x="2100" y="301"/>
                  </a:lnTo>
                  <a:lnTo>
                    <a:pt x="2084" y="298"/>
                  </a:lnTo>
                  <a:lnTo>
                    <a:pt x="2068" y="295"/>
                  </a:lnTo>
                  <a:lnTo>
                    <a:pt x="2051" y="293"/>
                  </a:lnTo>
                  <a:lnTo>
                    <a:pt x="2040" y="293"/>
                  </a:lnTo>
                  <a:lnTo>
                    <a:pt x="2031" y="293"/>
                  </a:lnTo>
                  <a:lnTo>
                    <a:pt x="2019" y="293"/>
                  </a:lnTo>
                  <a:lnTo>
                    <a:pt x="2007" y="294"/>
                  </a:lnTo>
                  <a:lnTo>
                    <a:pt x="1996" y="295"/>
                  </a:lnTo>
                  <a:lnTo>
                    <a:pt x="1985" y="297"/>
                  </a:lnTo>
                  <a:lnTo>
                    <a:pt x="1974" y="300"/>
                  </a:lnTo>
                  <a:lnTo>
                    <a:pt x="1963" y="303"/>
                  </a:lnTo>
                  <a:lnTo>
                    <a:pt x="1953" y="308"/>
                  </a:lnTo>
                  <a:lnTo>
                    <a:pt x="1945" y="313"/>
                  </a:lnTo>
                  <a:lnTo>
                    <a:pt x="1936" y="318"/>
                  </a:lnTo>
                  <a:lnTo>
                    <a:pt x="1928" y="323"/>
                  </a:lnTo>
                  <a:lnTo>
                    <a:pt x="1922" y="330"/>
                  </a:lnTo>
                  <a:lnTo>
                    <a:pt x="1916" y="337"/>
                  </a:lnTo>
                  <a:lnTo>
                    <a:pt x="1912" y="345"/>
                  </a:lnTo>
                  <a:lnTo>
                    <a:pt x="1910" y="349"/>
                  </a:lnTo>
                  <a:lnTo>
                    <a:pt x="1908" y="353"/>
                  </a:lnTo>
                  <a:lnTo>
                    <a:pt x="1907" y="358"/>
                  </a:lnTo>
                  <a:lnTo>
                    <a:pt x="1906" y="362"/>
                  </a:lnTo>
                  <a:lnTo>
                    <a:pt x="1906" y="367"/>
                  </a:lnTo>
                  <a:lnTo>
                    <a:pt x="1906" y="372"/>
                  </a:lnTo>
                  <a:lnTo>
                    <a:pt x="1906" y="378"/>
                  </a:lnTo>
                  <a:lnTo>
                    <a:pt x="1907" y="385"/>
                  </a:lnTo>
                  <a:lnTo>
                    <a:pt x="1908" y="390"/>
                  </a:lnTo>
                  <a:lnTo>
                    <a:pt x="1910" y="396"/>
                  </a:lnTo>
                  <a:lnTo>
                    <a:pt x="1912" y="400"/>
                  </a:lnTo>
                  <a:lnTo>
                    <a:pt x="1914" y="405"/>
                  </a:lnTo>
                  <a:lnTo>
                    <a:pt x="1917" y="409"/>
                  </a:lnTo>
                  <a:lnTo>
                    <a:pt x="1921" y="413"/>
                  </a:lnTo>
                  <a:lnTo>
                    <a:pt x="1924" y="417"/>
                  </a:lnTo>
                  <a:lnTo>
                    <a:pt x="1929" y="421"/>
                  </a:lnTo>
                  <a:lnTo>
                    <a:pt x="1939" y="427"/>
                  </a:lnTo>
                  <a:lnTo>
                    <a:pt x="1944" y="430"/>
                  </a:lnTo>
                  <a:lnTo>
                    <a:pt x="1950" y="433"/>
                  </a:lnTo>
                  <a:lnTo>
                    <a:pt x="1955" y="435"/>
                  </a:lnTo>
                  <a:lnTo>
                    <a:pt x="1961" y="437"/>
                  </a:lnTo>
                  <a:lnTo>
                    <a:pt x="1975" y="441"/>
                  </a:lnTo>
                  <a:lnTo>
                    <a:pt x="1989" y="445"/>
                  </a:lnTo>
                  <a:lnTo>
                    <a:pt x="2003" y="448"/>
                  </a:lnTo>
                  <a:lnTo>
                    <a:pt x="2019" y="450"/>
                  </a:lnTo>
                  <a:lnTo>
                    <a:pt x="2052" y="455"/>
                  </a:lnTo>
                  <a:lnTo>
                    <a:pt x="2085" y="462"/>
                  </a:lnTo>
                  <a:lnTo>
                    <a:pt x="2102" y="465"/>
                  </a:lnTo>
                  <a:lnTo>
                    <a:pt x="2118" y="468"/>
                  </a:lnTo>
                  <a:lnTo>
                    <a:pt x="2135" y="472"/>
                  </a:lnTo>
                  <a:lnTo>
                    <a:pt x="2151" y="476"/>
                  </a:lnTo>
                  <a:lnTo>
                    <a:pt x="2158" y="479"/>
                  </a:lnTo>
                  <a:lnTo>
                    <a:pt x="2167" y="482"/>
                  </a:lnTo>
                  <a:lnTo>
                    <a:pt x="2181" y="488"/>
                  </a:lnTo>
                  <a:lnTo>
                    <a:pt x="2195" y="496"/>
                  </a:lnTo>
                  <a:lnTo>
                    <a:pt x="2209" y="504"/>
                  </a:lnTo>
                  <a:lnTo>
                    <a:pt x="2221" y="513"/>
                  </a:lnTo>
                  <a:lnTo>
                    <a:pt x="2226" y="518"/>
                  </a:lnTo>
                  <a:lnTo>
                    <a:pt x="2231" y="524"/>
                  </a:lnTo>
                  <a:lnTo>
                    <a:pt x="2236" y="529"/>
                  </a:lnTo>
                  <a:lnTo>
                    <a:pt x="2241" y="537"/>
                  </a:lnTo>
                  <a:lnTo>
                    <a:pt x="2246" y="543"/>
                  </a:lnTo>
                  <a:lnTo>
                    <a:pt x="2250" y="550"/>
                  </a:lnTo>
                  <a:lnTo>
                    <a:pt x="2253" y="557"/>
                  </a:lnTo>
                  <a:lnTo>
                    <a:pt x="2256" y="565"/>
                  </a:lnTo>
                  <a:lnTo>
                    <a:pt x="2258" y="574"/>
                  </a:lnTo>
                  <a:lnTo>
                    <a:pt x="2261" y="583"/>
                  </a:lnTo>
                  <a:lnTo>
                    <a:pt x="2262" y="592"/>
                  </a:lnTo>
                  <a:lnTo>
                    <a:pt x="2264" y="602"/>
                  </a:lnTo>
                  <a:lnTo>
                    <a:pt x="2264" y="613"/>
                  </a:lnTo>
                  <a:lnTo>
                    <a:pt x="2265" y="623"/>
                  </a:lnTo>
                  <a:close/>
                  <a:moveTo>
                    <a:pt x="1613" y="510"/>
                  </a:moveTo>
                  <a:lnTo>
                    <a:pt x="1509" y="510"/>
                  </a:lnTo>
                  <a:lnTo>
                    <a:pt x="1481" y="511"/>
                  </a:lnTo>
                  <a:lnTo>
                    <a:pt x="1466" y="511"/>
                  </a:lnTo>
                  <a:lnTo>
                    <a:pt x="1451" y="512"/>
                  </a:lnTo>
                  <a:lnTo>
                    <a:pt x="1436" y="514"/>
                  </a:lnTo>
                  <a:lnTo>
                    <a:pt x="1421" y="516"/>
                  </a:lnTo>
                  <a:lnTo>
                    <a:pt x="1407" y="520"/>
                  </a:lnTo>
                  <a:lnTo>
                    <a:pt x="1394" y="524"/>
                  </a:lnTo>
                  <a:lnTo>
                    <a:pt x="1388" y="527"/>
                  </a:lnTo>
                  <a:lnTo>
                    <a:pt x="1381" y="529"/>
                  </a:lnTo>
                  <a:lnTo>
                    <a:pt x="1369" y="537"/>
                  </a:lnTo>
                  <a:lnTo>
                    <a:pt x="1364" y="541"/>
                  </a:lnTo>
                  <a:lnTo>
                    <a:pt x="1359" y="545"/>
                  </a:lnTo>
                  <a:lnTo>
                    <a:pt x="1355" y="549"/>
                  </a:lnTo>
                  <a:lnTo>
                    <a:pt x="1351" y="554"/>
                  </a:lnTo>
                  <a:lnTo>
                    <a:pt x="1347" y="560"/>
                  </a:lnTo>
                  <a:lnTo>
                    <a:pt x="1342" y="565"/>
                  </a:lnTo>
                  <a:lnTo>
                    <a:pt x="1340" y="572"/>
                  </a:lnTo>
                  <a:lnTo>
                    <a:pt x="1337" y="579"/>
                  </a:lnTo>
                  <a:lnTo>
                    <a:pt x="1335" y="586"/>
                  </a:lnTo>
                  <a:lnTo>
                    <a:pt x="1334" y="594"/>
                  </a:lnTo>
                  <a:lnTo>
                    <a:pt x="1333" y="598"/>
                  </a:lnTo>
                  <a:lnTo>
                    <a:pt x="1333" y="602"/>
                  </a:lnTo>
                  <a:lnTo>
                    <a:pt x="1333" y="611"/>
                  </a:lnTo>
                  <a:lnTo>
                    <a:pt x="1333" y="622"/>
                  </a:lnTo>
                  <a:lnTo>
                    <a:pt x="1335" y="633"/>
                  </a:lnTo>
                  <a:lnTo>
                    <a:pt x="1338" y="642"/>
                  </a:lnTo>
                  <a:lnTo>
                    <a:pt x="1339" y="648"/>
                  </a:lnTo>
                  <a:lnTo>
                    <a:pt x="1341" y="652"/>
                  </a:lnTo>
                  <a:lnTo>
                    <a:pt x="1347" y="660"/>
                  </a:lnTo>
                  <a:lnTo>
                    <a:pt x="1350" y="664"/>
                  </a:lnTo>
                  <a:lnTo>
                    <a:pt x="1353" y="667"/>
                  </a:lnTo>
                  <a:lnTo>
                    <a:pt x="1359" y="674"/>
                  </a:lnTo>
                  <a:lnTo>
                    <a:pt x="1366" y="679"/>
                  </a:lnTo>
                  <a:lnTo>
                    <a:pt x="1373" y="685"/>
                  </a:lnTo>
                  <a:lnTo>
                    <a:pt x="1382" y="689"/>
                  </a:lnTo>
                  <a:lnTo>
                    <a:pt x="1391" y="693"/>
                  </a:lnTo>
                  <a:lnTo>
                    <a:pt x="1401" y="695"/>
                  </a:lnTo>
                  <a:lnTo>
                    <a:pt x="1410" y="697"/>
                  </a:lnTo>
                  <a:lnTo>
                    <a:pt x="1420" y="699"/>
                  </a:lnTo>
                  <a:lnTo>
                    <a:pt x="1431" y="700"/>
                  </a:lnTo>
                  <a:lnTo>
                    <a:pt x="1441" y="700"/>
                  </a:lnTo>
                  <a:lnTo>
                    <a:pt x="1452" y="700"/>
                  </a:lnTo>
                  <a:lnTo>
                    <a:pt x="1464" y="699"/>
                  </a:lnTo>
                  <a:lnTo>
                    <a:pt x="1474" y="698"/>
                  </a:lnTo>
                  <a:lnTo>
                    <a:pt x="1484" y="696"/>
                  </a:lnTo>
                  <a:lnTo>
                    <a:pt x="1493" y="694"/>
                  </a:lnTo>
                  <a:lnTo>
                    <a:pt x="1503" y="692"/>
                  </a:lnTo>
                  <a:lnTo>
                    <a:pt x="1519" y="686"/>
                  </a:lnTo>
                  <a:lnTo>
                    <a:pt x="1534" y="678"/>
                  </a:lnTo>
                  <a:lnTo>
                    <a:pt x="1542" y="674"/>
                  </a:lnTo>
                  <a:lnTo>
                    <a:pt x="1548" y="670"/>
                  </a:lnTo>
                  <a:lnTo>
                    <a:pt x="1554" y="666"/>
                  </a:lnTo>
                  <a:lnTo>
                    <a:pt x="1560" y="662"/>
                  </a:lnTo>
                  <a:lnTo>
                    <a:pt x="1570" y="653"/>
                  </a:lnTo>
                  <a:lnTo>
                    <a:pt x="1577" y="644"/>
                  </a:lnTo>
                  <a:lnTo>
                    <a:pt x="1585" y="637"/>
                  </a:lnTo>
                  <a:lnTo>
                    <a:pt x="1590" y="629"/>
                  </a:lnTo>
                  <a:lnTo>
                    <a:pt x="1595" y="621"/>
                  </a:lnTo>
                  <a:lnTo>
                    <a:pt x="1599" y="613"/>
                  </a:lnTo>
                  <a:lnTo>
                    <a:pt x="1602" y="603"/>
                  </a:lnTo>
                  <a:lnTo>
                    <a:pt x="1605" y="595"/>
                  </a:lnTo>
                  <a:lnTo>
                    <a:pt x="1607" y="586"/>
                  </a:lnTo>
                  <a:lnTo>
                    <a:pt x="1609" y="577"/>
                  </a:lnTo>
                  <a:lnTo>
                    <a:pt x="1610" y="567"/>
                  </a:lnTo>
                  <a:lnTo>
                    <a:pt x="1611" y="558"/>
                  </a:lnTo>
                  <a:lnTo>
                    <a:pt x="1612" y="549"/>
                  </a:lnTo>
                  <a:lnTo>
                    <a:pt x="1612" y="529"/>
                  </a:lnTo>
                  <a:lnTo>
                    <a:pt x="1613" y="510"/>
                  </a:lnTo>
                  <a:close/>
                  <a:moveTo>
                    <a:pt x="1701" y="767"/>
                  </a:moveTo>
                  <a:lnTo>
                    <a:pt x="1617" y="767"/>
                  </a:lnTo>
                  <a:lnTo>
                    <a:pt x="1615" y="692"/>
                  </a:lnTo>
                  <a:lnTo>
                    <a:pt x="1611" y="698"/>
                  </a:lnTo>
                  <a:lnTo>
                    <a:pt x="1607" y="703"/>
                  </a:lnTo>
                  <a:lnTo>
                    <a:pt x="1602" y="709"/>
                  </a:lnTo>
                  <a:lnTo>
                    <a:pt x="1596" y="716"/>
                  </a:lnTo>
                  <a:lnTo>
                    <a:pt x="1589" y="724"/>
                  </a:lnTo>
                  <a:lnTo>
                    <a:pt x="1580" y="731"/>
                  </a:lnTo>
                  <a:lnTo>
                    <a:pt x="1569" y="739"/>
                  </a:lnTo>
                  <a:lnTo>
                    <a:pt x="1558" y="747"/>
                  </a:lnTo>
                  <a:lnTo>
                    <a:pt x="1552" y="750"/>
                  </a:lnTo>
                  <a:lnTo>
                    <a:pt x="1545" y="754"/>
                  </a:lnTo>
                  <a:lnTo>
                    <a:pt x="1530" y="762"/>
                  </a:lnTo>
                  <a:lnTo>
                    <a:pt x="1522" y="765"/>
                  </a:lnTo>
                  <a:lnTo>
                    <a:pt x="1514" y="768"/>
                  </a:lnTo>
                  <a:lnTo>
                    <a:pt x="1495" y="773"/>
                  </a:lnTo>
                  <a:lnTo>
                    <a:pt x="1476" y="777"/>
                  </a:lnTo>
                  <a:lnTo>
                    <a:pt x="1465" y="778"/>
                  </a:lnTo>
                  <a:lnTo>
                    <a:pt x="1453" y="779"/>
                  </a:lnTo>
                  <a:lnTo>
                    <a:pt x="1442" y="780"/>
                  </a:lnTo>
                  <a:lnTo>
                    <a:pt x="1430" y="780"/>
                  </a:lnTo>
                  <a:lnTo>
                    <a:pt x="1411" y="780"/>
                  </a:lnTo>
                  <a:lnTo>
                    <a:pt x="1393" y="778"/>
                  </a:lnTo>
                  <a:lnTo>
                    <a:pt x="1389" y="777"/>
                  </a:lnTo>
                  <a:lnTo>
                    <a:pt x="1383" y="776"/>
                  </a:lnTo>
                  <a:lnTo>
                    <a:pt x="1374" y="775"/>
                  </a:lnTo>
                  <a:lnTo>
                    <a:pt x="1358" y="770"/>
                  </a:lnTo>
                  <a:lnTo>
                    <a:pt x="1341" y="765"/>
                  </a:lnTo>
                  <a:lnTo>
                    <a:pt x="1333" y="761"/>
                  </a:lnTo>
                  <a:lnTo>
                    <a:pt x="1325" y="757"/>
                  </a:lnTo>
                  <a:lnTo>
                    <a:pt x="1318" y="753"/>
                  </a:lnTo>
                  <a:lnTo>
                    <a:pt x="1311" y="749"/>
                  </a:lnTo>
                  <a:lnTo>
                    <a:pt x="1297" y="739"/>
                  </a:lnTo>
                  <a:lnTo>
                    <a:pt x="1291" y="734"/>
                  </a:lnTo>
                  <a:lnTo>
                    <a:pt x="1285" y="728"/>
                  </a:lnTo>
                  <a:lnTo>
                    <a:pt x="1279" y="722"/>
                  </a:lnTo>
                  <a:lnTo>
                    <a:pt x="1274" y="715"/>
                  </a:lnTo>
                  <a:lnTo>
                    <a:pt x="1269" y="708"/>
                  </a:lnTo>
                  <a:lnTo>
                    <a:pt x="1263" y="701"/>
                  </a:lnTo>
                  <a:lnTo>
                    <a:pt x="1259" y="694"/>
                  </a:lnTo>
                  <a:lnTo>
                    <a:pt x="1255" y="686"/>
                  </a:lnTo>
                  <a:lnTo>
                    <a:pt x="1252" y="677"/>
                  </a:lnTo>
                  <a:lnTo>
                    <a:pt x="1249" y="669"/>
                  </a:lnTo>
                  <a:lnTo>
                    <a:pt x="1246" y="660"/>
                  </a:lnTo>
                  <a:lnTo>
                    <a:pt x="1244" y="651"/>
                  </a:lnTo>
                  <a:lnTo>
                    <a:pt x="1243" y="641"/>
                  </a:lnTo>
                  <a:lnTo>
                    <a:pt x="1241" y="631"/>
                  </a:lnTo>
                  <a:lnTo>
                    <a:pt x="1241" y="621"/>
                  </a:lnTo>
                  <a:lnTo>
                    <a:pt x="1240" y="610"/>
                  </a:lnTo>
                  <a:lnTo>
                    <a:pt x="1241" y="599"/>
                  </a:lnTo>
                  <a:lnTo>
                    <a:pt x="1241" y="590"/>
                  </a:lnTo>
                  <a:lnTo>
                    <a:pt x="1242" y="581"/>
                  </a:lnTo>
                  <a:lnTo>
                    <a:pt x="1244" y="573"/>
                  </a:lnTo>
                  <a:lnTo>
                    <a:pt x="1246" y="564"/>
                  </a:lnTo>
                  <a:lnTo>
                    <a:pt x="1248" y="556"/>
                  </a:lnTo>
                  <a:lnTo>
                    <a:pt x="1250" y="549"/>
                  </a:lnTo>
                  <a:lnTo>
                    <a:pt x="1253" y="542"/>
                  </a:lnTo>
                  <a:lnTo>
                    <a:pt x="1259" y="528"/>
                  </a:lnTo>
                  <a:lnTo>
                    <a:pt x="1266" y="516"/>
                  </a:lnTo>
                  <a:lnTo>
                    <a:pt x="1271" y="511"/>
                  </a:lnTo>
                  <a:lnTo>
                    <a:pt x="1276" y="505"/>
                  </a:lnTo>
                  <a:lnTo>
                    <a:pt x="1284" y="496"/>
                  </a:lnTo>
                  <a:lnTo>
                    <a:pt x="1290" y="489"/>
                  </a:lnTo>
                  <a:lnTo>
                    <a:pt x="1297" y="484"/>
                  </a:lnTo>
                  <a:lnTo>
                    <a:pt x="1303" y="479"/>
                  </a:lnTo>
                  <a:lnTo>
                    <a:pt x="1311" y="474"/>
                  </a:lnTo>
                  <a:lnTo>
                    <a:pt x="1318" y="470"/>
                  </a:lnTo>
                  <a:lnTo>
                    <a:pt x="1325" y="466"/>
                  </a:lnTo>
                  <a:lnTo>
                    <a:pt x="1332" y="462"/>
                  </a:lnTo>
                  <a:lnTo>
                    <a:pt x="1339" y="459"/>
                  </a:lnTo>
                  <a:lnTo>
                    <a:pt x="1348" y="455"/>
                  </a:lnTo>
                  <a:lnTo>
                    <a:pt x="1355" y="452"/>
                  </a:lnTo>
                  <a:lnTo>
                    <a:pt x="1370" y="447"/>
                  </a:lnTo>
                  <a:lnTo>
                    <a:pt x="1386" y="443"/>
                  </a:lnTo>
                  <a:lnTo>
                    <a:pt x="1401" y="440"/>
                  </a:lnTo>
                  <a:lnTo>
                    <a:pt x="1416" y="438"/>
                  </a:lnTo>
                  <a:lnTo>
                    <a:pt x="1431" y="436"/>
                  </a:lnTo>
                  <a:lnTo>
                    <a:pt x="1458" y="435"/>
                  </a:lnTo>
                  <a:lnTo>
                    <a:pt x="1483" y="434"/>
                  </a:lnTo>
                  <a:lnTo>
                    <a:pt x="1503" y="434"/>
                  </a:lnTo>
                  <a:lnTo>
                    <a:pt x="1613" y="434"/>
                  </a:lnTo>
                  <a:lnTo>
                    <a:pt x="1612" y="414"/>
                  </a:lnTo>
                  <a:lnTo>
                    <a:pt x="1611" y="397"/>
                  </a:lnTo>
                  <a:lnTo>
                    <a:pt x="1609" y="383"/>
                  </a:lnTo>
                  <a:lnTo>
                    <a:pt x="1608" y="376"/>
                  </a:lnTo>
                  <a:lnTo>
                    <a:pt x="1606" y="370"/>
                  </a:lnTo>
                  <a:lnTo>
                    <a:pt x="1604" y="364"/>
                  </a:lnTo>
                  <a:lnTo>
                    <a:pt x="1602" y="359"/>
                  </a:lnTo>
                  <a:lnTo>
                    <a:pt x="1599" y="354"/>
                  </a:lnTo>
                  <a:lnTo>
                    <a:pt x="1596" y="349"/>
                  </a:lnTo>
                  <a:lnTo>
                    <a:pt x="1593" y="344"/>
                  </a:lnTo>
                  <a:lnTo>
                    <a:pt x="1589" y="338"/>
                  </a:lnTo>
                  <a:lnTo>
                    <a:pt x="1585" y="334"/>
                  </a:lnTo>
                  <a:lnTo>
                    <a:pt x="1581" y="329"/>
                  </a:lnTo>
                  <a:lnTo>
                    <a:pt x="1576" y="325"/>
                  </a:lnTo>
                  <a:lnTo>
                    <a:pt x="1571" y="322"/>
                  </a:lnTo>
                  <a:lnTo>
                    <a:pt x="1562" y="316"/>
                  </a:lnTo>
                  <a:lnTo>
                    <a:pt x="1550" y="310"/>
                  </a:lnTo>
                  <a:lnTo>
                    <a:pt x="1544" y="308"/>
                  </a:lnTo>
                  <a:lnTo>
                    <a:pt x="1537" y="306"/>
                  </a:lnTo>
                  <a:lnTo>
                    <a:pt x="1523" y="301"/>
                  </a:lnTo>
                  <a:lnTo>
                    <a:pt x="1508" y="298"/>
                  </a:lnTo>
                  <a:lnTo>
                    <a:pt x="1491" y="297"/>
                  </a:lnTo>
                  <a:lnTo>
                    <a:pt x="1474" y="296"/>
                  </a:lnTo>
                  <a:lnTo>
                    <a:pt x="1466" y="296"/>
                  </a:lnTo>
                  <a:lnTo>
                    <a:pt x="1456" y="297"/>
                  </a:lnTo>
                  <a:lnTo>
                    <a:pt x="1448" y="298"/>
                  </a:lnTo>
                  <a:lnTo>
                    <a:pt x="1441" y="299"/>
                  </a:lnTo>
                  <a:lnTo>
                    <a:pt x="1433" y="300"/>
                  </a:lnTo>
                  <a:lnTo>
                    <a:pt x="1426" y="302"/>
                  </a:lnTo>
                  <a:lnTo>
                    <a:pt x="1411" y="307"/>
                  </a:lnTo>
                  <a:lnTo>
                    <a:pt x="1398" y="311"/>
                  </a:lnTo>
                  <a:lnTo>
                    <a:pt x="1387" y="317"/>
                  </a:lnTo>
                  <a:lnTo>
                    <a:pt x="1375" y="323"/>
                  </a:lnTo>
                  <a:lnTo>
                    <a:pt x="1365" y="329"/>
                  </a:lnTo>
                  <a:lnTo>
                    <a:pt x="1356" y="335"/>
                  </a:lnTo>
                  <a:lnTo>
                    <a:pt x="1348" y="342"/>
                  </a:lnTo>
                  <a:lnTo>
                    <a:pt x="1339" y="349"/>
                  </a:lnTo>
                  <a:lnTo>
                    <a:pt x="1333" y="355"/>
                  </a:lnTo>
                  <a:lnTo>
                    <a:pt x="1322" y="365"/>
                  </a:lnTo>
                  <a:lnTo>
                    <a:pt x="1315" y="373"/>
                  </a:lnTo>
                  <a:lnTo>
                    <a:pt x="1256" y="324"/>
                  </a:lnTo>
                  <a:lnTo>
                    <a:pt x="1263" y="315"/>
                  </a:lnTo>
                  <a:lnTo>
                    <a:pt x="1269" y="309"/>
                  </a:lnTo>
                  <a:lnTo>
                    <a:pt x="1276" y="300"/>
                  </a:lnTo>
                  <a:lnTo>
                    <a:pt x="1284" y="292"/>
                  </a:lnTo>
                  <a:lnTo>
                    <a:pt x="1293" y="284"/>
                  </a:lnTo>
                  <a:lnTo>
                    <a:pt x="1304" y="275"/>
                  </a:lnTo>
                  <a:lnTo>
                    <a:pt x="1317" y="265"/>
                  </a:lnTo>
                  <a:lnTo>
                    <a:pt x="1331" y="256"/>
                  </a:lnTo>
                  <a:lnTo>
                    <a:pt x="1348" y="247"/>
                  </a:lnTo>
                  <a:lnTo>
                    <a:pt x="1365" y="239"/>
                  </a:lnTo>
                  <a:lnTo>
                    <a:pt x="1385" y="232"/>
                  </a:lnTo>
                  <a:lnTo>
                    <a:pt x="1395" y="228"/>
                  </a:lnTo>
                  <a:lnTo>
                    <a:pt x="1406" y="225"/>
                  </a:lnTo>
                  <a:lnTo>
                    <a:pt x="1417" y="223"/>
                  </a:lnTo>
                  <a:lnTo>
                    <a:pt x="1429" y="221"/>
                  </a:lnTo>
                  <a:lnTo>
                    <a:pt x="1441" y="219"/>
                  </a:lnTo>
                  <a:lnTo>
                    <a:pt x="1454" y="218"/>
                  </a:lnTo>
                  <a:lnTo>
                    <a:pt x="1467" y="217"/>
                  </a:lnTo>
                  <a:lnTo>
                    <a:pt x="1481" y="217"/>
                  </a:lnTo>
                  <a:lnTo>
                    <a:pt x="1495" y="217"/>
                  </a:lnTo>
                  <a:lnTo>
                    <a:pt x="1509" y="218"/>
                  </a:lnTo>
                  <a:lnTo>
                    <a:pt x="1522" y="219"/>
                  </a:lnTo>
                  <a:lnTo>
                    <a:pt x="1534" y="221"/>
                  </a:lnTo>
                  <a:lnTo>
                    <a:pt x="1547" y="223"/>
                  </a:lnTo>
                  <a:lnTo>
                    <a:pt x="1558" y="226"/>
                  </a:lnTo>
                  <a:lnTo>
                    <a:pt x="1569" y="230"/>
                  </a:lnTo>
                  <a:lnTo>
                    <a:pt x="1580" y="234"/>
                  </a:lnTo>
                  <a:lnTo>
                    <a:pt x="1590" y="237"/>
                  </a:lnTo>
                  <a:lnTo>
                    <a:pt x="1599" y="242"/>
                  </a:lnTo>
                  <a:lnTo>
                    <a:pt x="1608" y="247"/>
                  </a:lnTo>
                  <a:lnTo>
                    <a:pt x="1617" y="252"/>
                  </a:lnTo>
                  <a:lnTo>
                    <a:pt x="1626" y="257"/>
                  </a:lnTo>
                  <a:lnTo>
                    <a:pt x="1634" y="263"/>
                  </a:lnTo>
                  <a:lnTo>
                    <a:pt x="1641" y="270"/>
                  </a:lnTo>
                  <a:lnTo>
                    <a:pt x="1648" y="276"/>
                  </a:lnTo>
                  <a:lnTo>
                    <a:pt x="1656" y="286"/>
                  </a:lnTo>
                  <a:lnTo>
                    <a:pt x="1665" y="296"/>
                  </a:lnTo>
                  <a:lnTo>
                    <a:pt x="1672" y="307"/>
                  </a:lnTo>
                  <a:lnTo>
                    <a:pt x="1678" y="317"/>
                  </a:lnTo>
                  <a:lnTo>
                    <a:pt x="1683" y="328"/>
                  </a:lnTo>
                  <a:lnTo>
                    <a:pt x="1687" y="339"/>
                  </a:lnTo>
                  <a:lnTo>
                    <a:pt x="1690" y="351"/>
                  </a:lnTo>
                  <a:lnTo>
                    <a:pt x="1693" y="363"/>
                  </a:lnTo>
                  <a:lnTo>
                    <a:pt x="1695" y="375"/>
                  </a:lnTo>
                  <a:lnTo>
                    <a:pt x="1698" y="389"/>
                  </a:lnTo>
                  <a:lnTo>
                    <a:pt x="1699" y="402"/>
                  </a:lnTo>
                  <a:lnTo>
                    <a:pt x="1700" y="415"/>
                  </a:lnTo>
                  <a:lnTo>
                    <a:pt x="1701" y="445"/>
                  </a:lnTo>
                  <a:lnTo>
                    <a:pt x="1701" y="476"/>
                  </a:lnTo>
                  <a:lnTo>
                    <a:pt x="1701" y="767"/>
                  </a:lnTo>
                  <a:close/>
                  <a:moveTo>
                    <a:pt x="1037" y="510"/>
                  </a:moveTo>
                  <a:lnTo>
                    <a:pt x="933" y="510"/>
                  </a:lnTo>
                  <a:lnTo>
                    <a:pt x="904" y="511"/>
                  </a:lnTo>
                  <a:lnTo>
                    <a:pt x="890" y="511"/>
                  </a:lnTo>
                  <a:lnTo>
                    <a:pt x="875" y="512"/>
                  </a:lnTo>
                  <a:lnTo>
                    <a:pt x="860" y="514"/>
                  </a:lnTo>
                  <a:lnTo>
                    <a:pt x="846" y="516"/>
                  </a:lnTo>
                  <a:lnTo>
                    <a:pt x="831" y="520"/>
                  </a:lnTo>
                  <a:lnTo>
                    <a:pt x="818" y="524"/>
                  </a:lnTo>
                  <a:lnTo>
                    <a:pt x="812" y="527"/>
                  </a:lnTo>
                  <a:lnTo>
                    <a:pt x="805" y="529"/>
                  </a:lnTo>
                  <a:lnTo>
                    <a:pt x="793" y="537"/>
                  </a:lnTo>
                  <a:lnTo>
                    <a:pt x="788" y="541"/>
                  </a:lnTo>
                  <a:lnTo>
                    <a:pt x="783" y="545"/>
                  </a:lnTo>
                  <a:lnTo>
                    <a:pt x="779" y="549"/>
                  </a:lnTo>
                  <a:lnTo>
                    <a:pt x="774" y="554"/>
                  </a:lnTo>
                  <a:lnTo>
                    <a:pt x="771" y="560"/>
                  </a:lnTo>
                  <a:lnTo>
                    <a:pt x="767" y="565"/>
                  </a:lnTo>
                  <a:lnTo>
                    <a:pt x="764" y="572"/>
                  </a:lnTo>
                  <a:lnTo>
                    <a:pt x="762" y="579"/>
                  </a:lnTo>
                  <a:lnTo>
                    <a:pt x="759" y="586"/>
                  </a:lnTo>
                  <a:lnTo>
                    <a:pt x="758" y="594"/>
                  </a:lnTo>
                  <a:lnTo>
                    <a:pt x="757" y="598"/>
                  </a:lnTo>
                  <a:lnTo>
                    <a:pt x="757" y="602"/>
                  </a:lnTo>
                  <a:lnTo>
                    <a:pt x="756" y="611"/>
                  </a:lnTo>
                  <a:lnTo>
                    <a:pt x="757" y="622"/>
                  </a:lnTo>
                  <a:lnTo>
                    <a:pt x="759" y="633"/>
                  </a:lnTo>
                  <a:lnTo>
                    <a:pt x="762" y="642"/>
                  </a:lnTo>
                  <a:lnTo>
                    <a:pt x="764" y="648"/>
                  </a:lnTo>
                  <a:lnTo>
                    <a:pt x="766" y="652"/>
                  </a:lnTo>
                  <a:lnTo>
                    <a:pt x="771" y="660"/>
                  </a:lnTo>
                  <a:lnTo>
                    <a:pt x="773" y="664"/>
                  </a:lnTo>
                  <a:lnTo>
                    <a:pt x="776" y="667"/>
                  </a:lnTo>
                  <a:lnTo>
                    <a:pt x="783" y="674"/>
                  </a:lnTo>
                  <a:lnTo>
                    <a:pt x="790" y="679"/>
                  </a:lnTo>
                  <a:lnTo>
                    <a:pt x="797" y="685"/>
                  </a:lnTo>
                  <a:lnTo>
                    <a:pt x="806" y="689"/>
                  </a:lnTo>
                  <a:lnTo>
                    <a:pt x="815" y="693"/>
                  </a:lnTo>
                  <a:lnTo>
                    <a:pt x="824" y="695"/>
                  </a:lnTo>
                  <a:lnTo>
                    <a:pt x="834" y="697"/>
                  </a:lnTo>
                  <a:lnTo>
                    <a:pt x="845" y="699"/>
                  </a:lnTo>
                  <a:lnTo>
                    <a:pt x="855" y="700"/>
                  </a:lnTo>
                  <a:lnTo>
                    <a:pt x="865" y="700"/>
                  </a:lnTo>
                  <a:lnTo>
                    <a:pt x="876" y="700"/>
                  </a:lnTo>
                  <a:lnTo>
                    <a:pt x="888" y="699"/>
                  </a:lnTo>
                  <a:lnTo>
                    <a:pt x="898" y="698"/>
                  </a:lnTo>
                  <a:lnTo>
                    <a:pt x="908" y="696"/>
                  </a:lnTo>
                  <a:lnTo>
                    <a:pt x="918" y="694"/>
                  </a:lnTo>
                  <a:lnTo>
                    <a:pt x="927" y="692"/>
                  </a:lnTo>
                  <a:lnTo>
                    <a:pt x="943" y="686"/>
                  </a:lnTo>
                  <a:lnTo>
                    <a:pt x="959" y="678"/>
                  </a:lnTo>
                  <a:lnTo>
                    <a:pt x="965" y="674"/>
                  </a:lnTo>
                  <a:lnTo>
                    <a:pt x="972" y="670"/>
                  </a:lnTo>
                  <a:lnTo>
                    <a:pt x="978" y="666"/>
                  </a:lnTo>
                  <a:lnTo>
                    <a:pt x="983" y="662"/>
                  </a:lnTo>
                  <a:lnTo>
                    <a:pt x="995" y="653"/>
                  </a:lnTo>
                  <a:lnTo>
                    <a:pt x="1002" y="644"/>
                  </a:lnTo>
                  <a:lnTo>
                    <a:pt x="1008" y="637"/>
                  </a:lnTo>
                  <a:lnTo>
                    <a:pt x="1014" y="629"/>
                  </a:lnTo>
                  <a:lnTo>
                    <a:pt x="1019" y="621"/>
                  </a:lnTo>
                  <a:lnTo>
                    <a:pt x="1023" y="613"/>
                  </a:lnTo>
                  <a:lnTo>
                    <a:pt x="1026" y="603"/>
                  </a:lnTo>
                  <a:lnTo>
                    <a:pt x="1029" y="595"/>
                  </a:lnTo>
                  <a:lnTo>
                    <a:pt x="1031" y="586"/>
                  </a:lnTo>
                  <a:lnTo>
                    <a:pt x="1034" y="577"/>
                  </a:lnTo>
                  <a:lnTo>
                    <a:pt x="1035" y="567"/>
                  </a:lnTo>
                  <a:lnTo>
                    <a:pt x="1036" y="558"/>
                  </a:lnTo>
                  <a:lnTo>
                    <a:pt x="1037" y="549"/>
                  </a:lnTo>
                  <a:lnTo>
                    <a:pt x="1037" y="529"/>
                  </a:lnTo>
                  <a:lnTo>
                    <a:pt x="1037" y="510"/>
                  </a:lnTo>
                  <a:close/>
                  <a:moveTo>
                    <a:pt x="1125" y="767"/>
                  </a:moveTo>
                  <a:lnTo>
                    <a:pt x="1042" y="767"/>
                  </a:lnTo>
                  <a:lnTo>
                    <a:pt x="1040" y="692"/>
                  </a:lnTo>
                  <a:lnTo>
                    <a:pt x="1035" y="698"/>
                  </a:lnTo>
                  <a:lnTo>
                    <a:pt x="1031" y="703"/>
                  </a:lnTo>
                  <a:lnTo>
                    <a:pt x="1026" y="709"/>
                  </a:lnTo>
                  <a:lnTo>
                    <a:pt x="1020" y="716"/>
                  </a:lnTo>
                  <a:lnTo>
                    <a:pt x="1013" y="724"/>
                  </a:lnTo>
                  <a:lnTo>
                    <a:pt x="1004" y="731"/>
                  </a:lnTo>
                  <a:lnTo>
                    <a:pt x="993" y="739"/>
                  </a:lnTo>
                  <a:lnTo>
                    <a:pt x="982" y="747"/>
                  </a:lnTo>
                  <a:lnTo>
                    <a:pt x="975" y="750"/>
                  </a:lnTo>
                  <a:lnTo>
                    <a:pt x="969" y="754"/>
                  </a:lnTo>
                  <a:lnTo>
                    <a:pt x="953" y="762"/>
                  </a:lnTo>
                  <a:lnTo>
                    <a:pt x="946" y="765"/>
                  </a:lnTo>
                  <a:lnTo>
                    <a:pt x="937" y="768"/>
                  </a:lnTo>
                  <a:lnTo>
                    <a:pt x="920" y="773"/>
                  </a:lnTo>
                  <a:lnTo>
                    <a:pt x="899" y="777"/>
                  </a:lnTo>
                  <a:lnTo>
                    <a:pt x="889" y="778"/>
                  </a:lnTo>
                  <a:lnTo>
                    <a:pt x="878" y="779"/>
                  </a:lnTo>
                  <a:lnTo>
                    <a:pt x="866" y="780"/>
                  </a:lnTo>
                  <a:lnTo>
                    <a:pt x="854" y="780"/>
                  </a:lnTo>
                  <a:lnTo>
                    <a:pt x="835" y="780"/>
                  </a:lnTo>
                  <a:lnTo>
                    <a:pt x="817" y="778"/>
                  </a:lnTo>
                  <a:lnTo>
                    <a:pt x="812" y="777"/>
                  </a:lnTo>
                  <a:lnTo>
                    <a:pt x="808" y="776"/>
                  </a:lnTo>
                  <a:lnTo>
                    <a:pt x="798" y="775"/>
                  </a:lnTo>
                  <a:lnTo>
                    <a:pt x="781" y="770"/>
                  </a:lnTo>
                  <a:lnTo>
                    <a:pt x="765" y="765"/>
                  </a:lnTo>
                  <a:lnTo>
                    <a:pt x="757" y="761"/>
                  </a:lnTo>
                  <a:lnTo>
                    <a:pt x="749" y="757"/>
                  </a:lnTo>
                  <a:lnTo>
                    <a:pt x="742" y="753"/>
                  </a:lnTo>
                  <a:lnTo>
                    <a:pt x="735" y="749"/>
                  </a:lnTo>
                  <a:lnTo>
                    <a:pt x="720" y="739"/>
                  </a:lnTo>
                  <a:lnTo>
                    <a:pt x="714" y="734"/>
                  </a:lnTo>
                  <a:lnTo>
                    <a:pt x="708" y="728"/>
                  </a:lnTo>
                  <a:lnTo>
                    <a:pt x="703" y="722"/>
                  </a:lnTo>
                  <a:lnTo>
                    <a:pt x="698" y="715"/>
                  </a:lnTo>
                  <a:lnTo>
                    <a:pt x="693" y="708"/>
                  </a:lnTo>
                  <a:lnTo>
                    <a:pt x="688" y="701"/>
                  </a:lnTo>
                  <a:lnTo>
                    <a:pt x="684" y="694"/>
                  </a:lnTo>
                  <a:lnTo>
                    <a:pt x="679" y="686"/>
                  </a:lnTo>
                  <a:lnTo>
                    <a:pt x="676" y="677"/>
                  </a:lnTo>
                  <a:lnTo>
                    <a:pt x="673" y="669"/>
                  </a:lnTo>
                  <a:lnTo>
                    <a:pt x="670" y="660"/>
                  </a:lnTo>
                  <a:lnTo>
                    <a:pt x="668" y="651"/>
                  </a:lnTo>
                  <a:lnTo>
                    <a:pt x="666" y="641"/>
                  </a:lnTo>
                  <a:lnTo>
                    <a:pt x="665" y="631"/>
                  </a:lnTo>
                  <a:lnTo>
                    <a:pt x="664" y="621"/>
                  </a:lnTo>
                  <a:lnTo>
                    <a:pt x="664" y="610"/>
                  </a:lnTo>
                  <a:lnTo>
                    <a:pt x="664" y="599"/>
                  </a:lnTo>
                  <a:lnTo>
                    <a:pt x="665" y="590"/>
                  </a:lnTo>
                  <a:lnTo>
                    <a:pt x="666" y="581"/>
                  </a:lnTo>
                  <a:lnTo>
                    <a:pt x="667" y="573"/>
                  </a:lnTo>
                  <a:lnTo>
                    <a:pt x="669" y="564"/>
                  </a:lnTo>
                  <a:lnTo>
                    <a:pt x="671" y="556"/>
                  </a:lnTo>
                  <a:lnTo>
                    <a:pt x="674" y="549"/>
                  </a:lnTo>
                  <a:lnTo>
                    <a:pt x="677" y="542"/>
                  </a:lnTo>
                  <a:lnTo>
                    <a:pt x="684" y="528"/>
                  </a:lnTo>
                  <a:lnTo>
                    <a:pt x="691" y="516"/>
                  </a:lnTo>
                  <a:lnTo>
                    <a:pt x="695" y="511"/>
                  </a:lnTo>
                  <a:lnTo>
                    <a:pt x="699" y="505"/>
                  </a:lnTo>
                  <a:lnTo>
                    <a:pt x="708" y="496"/>
                  </a:lnTo>
                  <a:lnTo>
                    <a:pt x="714" y="489"/>
                  </a:lnTo>
                  <a:lnTo>
                    <a:pt x="722" y="484"/>
                  </a:lnTo>
                  <a:lnTo>
                    <a:pt x="728" y="479"/>
                  </a:lnTo>
                  <a:lnTo>
                    <a:pt x="735" y="474"/>
                  </a:lnTo>
                  <a:lnTo>
                    <a:pt x="742" y="470"/>
                  </a:lnTo>
                  <a:lnTo>
                    <a:pt x="749" y="466"/>
                  </a:lnTo>
                  <a:lnTo>
                    <a:pt x="756" y="462"/>
                  </a:lnTo>
                  <a:lnTo>
                    <a:pt x="764" y="459"/>
                  </a:lnTo>
                  <a:lnTo>
                    <a:pt x="771" y="455"/>
                  </a:lnTo>
                  <a:lnTo>
                    <a:pt x="779" y="452"/>
                  </a:lnTo>
                  <a:lnTo>
                    <a:pt x="794" y="447"/>
                  </a:lnTo>
                  <a:lnTo>
                    <a:pt x="810" y="443"/>
                  </a:lnTo>
                  <a:lnTo>
                    <a:pt x="825" y="440"/>
                  </a:lnTo>
                  <a:lnTo>
                    <a:pt x="840" y="438"/>
                  </a:lnTo>
                  <a:lnTo>
                    <a:pt x="855" y="436"/>
                  </a:lnTo>
                  <a:lnTo>
                    <a:pt x="883" y="435"/>
                  </a:lnTo>
                  <a:lnTo>
                    <a:pt x="906" y="434"/>
                  </a:lnTo>
                  <a:lnTo>
                    <a:pt x="926" y="434"/>
                  </a:lnTo>
                  <a:lnTo>
                    <a:pt x="1037" y="434"/>
                  </a:lnTo>
                  <a:lnTo>
                    <a:pt x="1037" y="414"/>
                  </a:lnTo>
                  <a:lnTo>
                    <a:pt x="1036" y="397"/>
                  </a:lnTo>
                  <a:lnTo>
                    <a:pt x="1034" y="383"/>
                  </a:lnTo>
                  <a:lnTo>
                    <a:pt x="1032" y="376"/>
                  </a:lnTo>
                  <a:lnTo>
                    <a:pt x="1030" y="370"/>
                  </a:lnTo>
                  <a:lnTo>
                    <a:pt x="1028" y="364"/>
                  </a:lnTo>
                  <a:lnTo>
                    <a:pt x="1026" y="359"/>
                  </a:lnTo>
                  <a:lnTo>
                    <a:pt x="1023" y="354"/>
                  </a:lnTo>
                  <a:lnTo>
                    <a:pt x="1020" y="349"/>
                  </a:lnTo>
                  <a:lnTo>
                    <a:pt x="1017" y="344"/>
                  </a:lnTo>
                  <a:lnTo>
                    <a:pt x="1013" y="338"/>
                  </a:lnTo>
                  <a:lnTo>
                    <a:pt x="1004" y="329"/>
                  </a:lnTo>
                  <a:lnTo>
                    <a:pt x="1001" y="325"/>
                  </a:lnTo>
                  <a:lnTo>
                    <a:pt x="996" y="322"/>
                  </a:lnTo>
                  <a:lnTo>
                    <a:pt x="985" y="316"/>
                  </a:lnTo>
                  <a:lnTo>
                    <a:pt x="974" y="310"/>
                  </a:lnTo>
                  <a:lnTo>
                    <a:pt x="968" y="308"/>
                  </a:lnTo>
                  <a:lnTo>
                    <a:pt x="962" y="306"/>
                  </a:lnTo>
                  <a:lnTo>
                    <a:pt x="947" y="301"/>
                  </a:lnTo>
                  <a:lnTo>
                    <a:pt x="932" y="298"/>
                  </a:lnTo>
                  <a:lnTo>
                    <a:pt x="915" y="297"/>
                  </a:lnTo>
                  <a:lnTo>
                    <a:pt x="898" y="296"/>
                  </a:lnTo>
                  <a:lnTo>
                    <a:pt x="881" y="297"/>
                  </a:lnTo>
                  <a:lnTo>
                    <a:pt x="872" y="298"/>
                  </a:lnTo>
                  <a:lnTo>
                    <a:pt x="864" y="299"/>
                  </a:lnTo>
                  <a:lnTo>
                    <a:pt x="857" y="300"/>
                  </a:lnTo>
                  <a:lnTo>
                    <a:pt x="850" y="302"/>
                  </a:lnTo>
                  <a:lnTo>
                    <a:pt x="835" y="307"/>
                  </a:lnTo>
                  <a:lnTo>
                    <a:pt x="822" y="311"/>
                  </a:lnTo>
                  <a:lnTo>
                    <a:pt x="810" y="317"/>
                  </a:lnTo>
                  <a:lnTo>
                    <a:pt x="798" y="323"/>
                  </a:lnTo>
                  <a:lnTo>
                    <a:pt x="789" y="329"/>
                  </a:lnTo>
                  <a:lnTo>
                    <a:pt x="779" y="335"/>
                  </a:lnTo>
                  <a:lnTo>
                    <a:pt x="771" y="342"/>
                  </a:lnTo>
                  <a:lnTo>
                    <a:pt x="764" y="349"/>
                  </a:lnTo>
                  <a:lnTo>
                    <a:pt x="757" y="355"/>
                  </a:lnTo>
                  <a:lnTo>
                    <a:pt x="746" y="365"/>
                  </a:lnTo>
                  <a:lnTo>
                    <a:pt x="739" y="373"/>
                  </a:lnTo>
                  <a:lnTo>
                    <a:pt x="680" y="324"/>
                  </a:lnTo>
                  <a:lnTo>
                    <a:pt x="688" y="315"/>
                  </a:lnTo>
                  <a:lnTo>
                    <a:pt x="693" y="309"/>
                  </a:lnTo>
                  <a:lnTo>
                    <a:pt x="699" y="300"/>
                  </a:lnTo>
                  <a:lnTo>
                    <a:pt x="707" y="292"/>
                  </a:lnTo>
                  <a:lnTo>
                    <a:pt x="717" y="284"/>
                  </a:lnTo>
                  <a:lnTo>
                    <a:pt x="729" y="275"/>
                  </a:lnTo>
                  <a:lnTo>
                    <a:pt x="741" y="265"/>
                  </a:lnTo>
                  <a:lnTo>
                    <a:pt x="755" y="256"/>
                  </a:lnTo>
                  <a:lnTo>
                    <a:pt x="772" y="247"/>
                  </a:lnTo>
                  <a:lnTo>
                    <a:pt x="789" y="239"/>
                  </a:lnTo>
                  <a:lnTo>
                    <a:pt x="809" y="232"/>
                  </a:lnTo>
                  <a:lnTo>
                    <a:pt x="819" y="228"/>
                  </a:lnTo>
                  <a:lnTo>
                    <a:pt x="829" y="225"/>
                  </a:lnTo>
                  <a:lnTo>
                    <a:pt x="842" y="223"/>
                  </a:lnTo>
                  <a:lnTo>
                    <a:pt x="853" y="221"/>
                  </a:lnTo>
                  <a:lnTo>
                    <a:pt x="865" y="219"/>
                  </a:lnTo>
                  <a:lnTo>
                    <a:pt x="878" y="218"/>
                  </a:lnTo>
                  <a:lnTo>
                    <a:pt x="891" y="217"/>
                  </a:lnTo>
                  <a:lnTo>
                    <a:pt x="905" y="217"/>
                  </a:lnTo>
                  <a:lnTo>
                    <a:pt x="919" y="217"/>
                  </a:lnTo>
                  <a:lnTo>
                    <a:pt x="933" y="218"/>
                  </a:lnTo>
                  <a:lnTo>
                    <a:pt x="945" y="219"/>
                  </a:lnTo>
                  <a:lnTo>
                    <a:pt x="959" y="221"/>
                  </a:lnTo>
                  <a:lnTo>
                    <a:pt x="970" y="223"/>
                  </a:lnTo>
                  <a:lnTo>
                    <a:pt x="982" y="226"/>
                  </a:lnTo>
                  <a:lnTo>
                    <a:pt x="993" y="230"/>
                  </a:lnTo>
                  <a:lnTo>
                    <a:pt x="1004" y="234"/>
                  </a:lnTo>
                  <a:lnTo>
                    <a:pt x="1014" y="237"/>
                  </a:lnTo>
                  <a:lnTo>
                    <a:pt x="1023" y="242"/>
                  </a:lnTo>
                  <a:lnTo>
                    <a:pt x="1032" y="247"/>
                  </a:lnTo>
                  <a:lnTo>
                    <a:pt x="1042" y="252"/>
                  </a:lnTo>
                  <a:lnTo>
                    <a:pt x="1050" y="257"/>
                  </a:lnTo>
                  <a:lnTo>
                    <a:pt x="1057" y="263"/>
                  </a:lnTo>
                  <a:lnTo>
                    <a:pt x="1065" y="270"/>
                  </a:lnTo>
                  <a:lnTo>
                    <a:pt x="1071" y="276"/>
                  </a:lnTo>
                  <a:lnTo>
                    <a:pt x="1081" y="286"/>
                  </a:lnTo>
                  <a:lnTo>
                    <a:pt x="1089" y="296"/>
                  </a:lnTo>
                  <a:lnTo>
                    <a:pt x="1096" y="307"/>
                  </a:lnTo>
                  <a:lnTo>
                    <a:pt x="1101" y="317"/>
                  </a:lnTo>
                  <a:lnTo>
                    <a:pt x="1106" y="328"/>
                  </a:lnTo>
                  <a:lnTo>
                    <a:pt x="1112" y="339"/>
                  </a:lnTo>
                  <a:lnTo>
                    <a:pt x="1115" y="351"/>
                  </a:lnTo>
                  <a:lnTo>
                    <a:pt x="1118" y="363"/>
                  </a:lnTo>
                  <a:lnTo>
                    <a:pt x="1120" y="375"/>
                  </a:lnTo>
                  <a:lnTo>
                    <a:pt x="1122" y="389"/>
                  </a:lnTo>
                  <a:lnTo>
                    <a:pt x="1123" y="402"/>
                  </a:lnTo>
                  <a:lnTo>
                    <a:pt x="1124" y="415"/>
                  </a:lnTo>
                  <a:lnTo>
                    <a:pt x="1125" y="445"/>
                  </a:lnTo>
                  <a:lnTo>
                    <a:pt x="1125" y="476"/>
                  </a:lnTo>
                  <a:lnTo>
                    <a:pt x="1125" y="767"/>
                  </a:lnTo>
                  <a:close/>
                  <a:moveTo>
                    <a:pt x="716" y="0"/>
                  </a:moveTo>
                  <a:lnTo>
                    <a:pt x="408" y="767"/>
                  </a:lnTo>
                  <a:lnTo>
                    <a:pt x="307" y="767"/>
                  </a:lnTo>
                  <a:lnTo>
                    <a:pt x="0" y="0"/>
                  </a:lnTo>
                  <a:lnTo>
                    <a:pt x="104" y="0"/>
                  </a:lnTo>
                  <a:lnTo>
                    <a:pt x="360" y="655"/>
                  </a:lnTo>
                  <a:lnTo>
                    <a:pt x="616" y="0"/>
                  </a:lnTo>
                  <a:lnTo>
                    <a:pt x="7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8" name="Isosceles Triangle 9"/>
          <p:cNvSpPr>
            <a:spLocks noChangeAspect="1"/>
          </p:cNvSpPr>
          <p:nvPr userDrawn="1"/>
        </p:nvSpPr>
        <p:spPr>
          <a:xfrm>
            <a:off x="5735972" y="5769260"/>
            <a:ext cx="720056" cy="108000"/>
          </a:xfrm>
          <a:custGeom>
            <a:avLst/>
            <a:gdLst/>
            <a:ahLst/>
            <a:cxnLst/>
            <a:rect l="l" t="t" r="r" b="b"/>
            <a:pathLst>
              <a:path w="720056" h="108000">
                <a:moveTo>
                  <a:pt x="612056" y="0"/>
                </a:moveTo>
                <a:lnTo>
                  <a:pt x="720056" y="108000"/>
                </a:lnTo>
                <a:lnTo>
                  <a:pt x="504056" y="108000"/>
                </a:lnTo>
                <a:close/>
                <a:moveTo>
                  <a:pt x="360028" y="0"/>
                </a:moveTo>
                <a:lnTo>
                  <a:pt x="468028" y="108000"/>
                </a:lnTo>
                <a:lnTo>
                  <a:pt x="252028" y="108000"/>
                </a:lnTo>
                <a:close/>
                <a:moveTo>
                  <a:pt x="108000" y="0"/>
                </a:moveTo>
                <a:lnTo>
                  <a:pt x="216000" y="108000"/>
                </a:lnTo>
                <a:lnTo>
                  <a:pt x="0" y="10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310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3B27D14C-A6F9-6E4C-8D72-AD211BE9137D}"/>
              </a:ext>
            </a:extLst>
          </p:cNvPr>
          <p:cNvSpPr>
            <a:spLocks noGrp="1"/>
          </p:cNvSpPr>
          <p:nvPr>
            <p:ph type="body" idx="10" hasCustomPrompt="1"/>
          </p:nvPr>
        </p:nvSpPr>
        <p:spPr>
          <a:xfrm>
            <a:off x="1416014" y="5224170"/>
            <a:ext cx="9359986" cy="400110"/>
          </a:xfrm>
          <a:effectLst/>
        </p:spPr>
        <p:txBody>
          <a:bodyPr wrap="square" anchor="b" anchorCtr="0">
            <a:spAutoFit/>
          </a:bodyPr>
          <a:lstStyle>
            <a:lvl1pPr marL="0" indent="0" algn="ctr">
              <a:lnSpc>
                <a:spcPct val="100000"/>
              </a:lnSpc>
              <a:buNone/>
              <a:defRPr sz="2000" b="1" cap="all" spc="0" baseline="0">
                <a:solidFill>
                  <a:schemeClr val="tx2">
                    <a:lumMod val="75000"/>
                    <a:lumOff val="25000"/>
                  </a:schemeClr>
                </a:solidFill>
                <a:effectLs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itle 1">
            <a:extLst>
              <a:ext uri="{FF2B5EF4-FFF2-40B4-BE49-F238E27FC236}">
                <a16:creationId xmlns:a16="http://schemas.microsoft.com/office/drawing/2014/main" id="{97F61D36-2D6C-C942-8DAE-FB471A9B6A30}"/>
              </a:ext>
            </a:extLst>
          </p:cNvPr>
          <p:cNvSpPr>
            <a:spLocks noGrp="1"/>
          </p:cNvSpPr>
          <p:nvPr>
            <p:ph type="title" hasCustomPrompt="1"/>
          </p:nvPr>
        </p:nvSpPr>
        <p:spPr>
          <a:xfrm>
            <a:off x="403281" y="1628276"/>
            <a:ext cx="11380732" cy="2880724"/>
          </a:xfrm>
          <a:effectLst/>
        </p:spPr>
        <p:txBody>
          <a:bodyPr wrap="square" anchor="ctr" anchorCtr="0">
            <a:noAutofit/>
          </a:bodyPr>
          <a:lstStyle>
            <a:lvl1pPr algn="ctr">
              <a:defRPr sz="4000" b="1" i="0" cap="all" spc="400" baseline="0">
                <a:solidFill>
                  <a:schemeClr val="tx1"/>
                </a:solidFill>
                <a:effectLst/>
                <a:latin typeface="+mj-lt"/>
              </a:defRPr>
            </a:lvl1pPr>
          </a:lstStyle>
          <a:p>
            <a:r>
              <a:rPr lang="en-US" dirty="0" smtClean="0"/>
              <a:t>Click to edit master title style</a:t>
            </a:r>
            <a:endParaRPr lang="en-US" dirty="0"/>
          </a:p>
        </p:txBody>
      </p:sp>
      <p:sp>
        <p:nvSpPr>
          <p:cNvPr id="6" name="Isosceles Triangle 9"/>
          <p:cNvSpPr>
            <a:spLocks noChangeAspect="1"/>
          </p:cNvSpPr>
          <p:nvPr userDrawn="1"/>
        </p:nvSpPr>
        <p:spPr>
          <a:xfrm>
            <a:off x="5735972" y="5769260"/>
            <a:ext cx="720056" cy="108000"/>
          </a:xfrm>
          <a:custGeom>
            <a:avLst/>
            <a:gdLst/>
            <a:ahLst/>
            <a:cxnLst/>
            <a:rect l="l" t="t" r="r" b="b"/>
            <a:pathLst>
              <a:path w="720056" h="108000">
                <a:moveTo>
                  <a:pt x="612056" y="0"/>
                </a:moveTo>
                <a:lnTo>
                  <a:pt x="720056" y="108000"/>
                </a:lnTo>
                <a:lnTo>
                  <a:pt x="504056" y="108000"/>
                </a:lnTo>
                <a:close/>
                <a:moveTo>
                  <a:pt x="360028" y="0"/>
                </a:moveTo>
                <a:lnTo>
                  <a:pt x="468028" y="108000"/>
                </a:lnTo>
                <a:lnTo>
                  <a:pt x="252028" y="108000"/>
                </a:lnTo>
                <a:close/>
                <a:moveTo>
                  <a:pt x="108000" y="0"/>
                </a:moveTo>
                <a:lnTo>
                  <a:pt x="216000" y="108000"/>
                </a:lnTo>
                <a:lnTo>
                  <a:pt x="0" y="10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749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A2F64886-030F-3046-B247-86CE7128CBF0}"/>
              </a:ext>
            </a:extLst>
          </p:cNvPr>
          <p:cNvSpPr>
            <a:spLocks noGrp="1"/>
          </p:cNvSpPr>
          <p:nvPr>
            <p:ph idx="1"/>
          </p:nvPr>
        </p:nvSpPr>
        <p:spPr>
          <a:xfrm>
            <a:off x="911225" y="2205038"/>
            <a:ext cx="9432925" cy="3671887"/>
          </a:xfrm>
        </p:spPr>
        <p:txBody>
          <a:bodyPr wrap="square" rIns="9000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itle 23">
            <a:extLst>
              <a:ext uri="{FF2B5EF4-FFF2-40B4-BE49-F238E27FC236}">
                <a16:creationId xmlns:a16="http://schemas.microsoft.com/office/drawing/2014/main" id="{62F85A36-FB8C-F34B-B085-8C5F72015C36}"/>
              </a:ext>
            </a:extLst>
          </p:cNvPr>
          <p:cNvSpPr>
            <a:spLocks noGrp="1"/>
          </p:cNvSpPr>
          <p:nvPr>
            <p:ph type="title"/>
          </p:nvPr>
        </p:nvSpPr>
        <p:spPr/>
        <p:txBody>
          <a:bodyPr/>
          <a:lstStyle/>
          <a:p>
            <a:r>
              <a:rPr lang="en-US" smtClean="0"/>
              <a:t>Click to edit Master title style</a:t>
            </a:r>
            <a:endParaRPr lang="fi-FI"/>
          </a:p>
        </p:txBody>
      </p:sp>
      <p:sp>
        <p:nvSpPr>
          <p:cNvPr id="2" name="Date Placeholder 1"/>
          <p:cNvSpPr>
            <a:spLocks noGrp="1"/>
          </p:cNvSpPr>
          <p:nvPr>
            <p:ph type="dt" sz="half" idx="10"/>
          </p:nvPr>
        </p:nvSpPr>
        <p:spPr/>
        <p:txBody>
          <a:bodyPr/>
          <a:lstStyle/>
          <a:p>
            <a:fld id="{7743365B-2DB6-984E-AD24-87C6079091BB}" type="datetime1">
              <a:rPr lang="fi-FI" smtClean="0"/>
              <a:t>26.5.2021</a:t>
            </a:fld>
            <a:endParaRPr lang="fi-FI" dirty="0"/>
          </a:p>
        </p:txBody>
      </p:sp>
      <p:sp>
        <p:nvSpPr>
          <p:cNvPr id="3" name="Footer Placeholder 2"/>
          <p:cNvSpPr>
            <a:spLocks noGrp="1"/>
          </p:cNvSpPr>
          <p:nvPr>
            <p:ph type="ftr" sz="quarter" idx="11"/>
          </p:nvPr>
        </p:nvSpPr>
        <p:spPr/>
        <p:txBody>
          <a:bodyPr/>
          <a:lstStyle/>
          <a:p>
            <a:r>
              <a:rPr lang="fi-FI" smtClean="0"/>
              <a:t>Vaihda oma nimi</a:t>
            </a:r>
            <a:endParaRPr lang="fi-FI"/>
          </a:p>
        </p:txBody>
      </p:sp>
      <p:sp>
        <p:nvSpPr>
          <p:cNvPr id="4" name="Slide Number Placeholder 3"/>
          <p:cNvSpPr>
            <a:spLocks noGrp="1"/>
          </p:cNvSpPr>
          <p:nvPr>
            <p:ph type="sldNum" sz="quarter" idx="12"/>
          </p:nvPr>
        </p:nvSpPr>
        <p:spPr/>
        <p:txBody>
          <a:bodyPr/>
          <a:lstStyle/>
          <a:p>
            <a:fld id="{88EE369A-AF99-8045-B3F2-B7C831FDB65B}" type="slidenum">
              <a:rPr lang="fi-FI" smtClean="0"/>
              <a:t>‹#›</a:t>
            </a:fld>
            <a:endParaRPr lang="fi-FI" dirty="0"/>
          </a:p>
        </p:txBody>
      </p:sp>
      <p:sp>
        <p:nvSpPr>
          <p:cNvPr id="11" name="Isosceles Triangle 9"/>
          <p:cNvSpPr>
            <a:spLocks noChangeAspect="1"/>
          </p:cNvSpPr>
          <p:nvPr userDrawn="1"/>
        </p:nvSpPr>
        <p:spPr>
          <a:xfrm>
            <a:off x="1019436" y="1808820"/>
            <a:ext cx="720056" cy="108000"/>
          </a:xfrm>
          <a:custGeom>
            <a:avLst/>
            <a:gdLst/>
            <a:ahLst/>
            <a:cxnLst/>
            <a:rect l="l" t="t" r="r" b="b"/>
            <a:pathLst>
              <a:path w="720056" h="108000">
                <a:moveTo>
                  <a:pt x="612056" y="0"/>
                </a:moveTo>
                <a:lnTo>
                  <a:pt x="720056" y="108000"/>
                </a:lnTo>
                <a:lnTo>
                  <a:pt x="504056" y="108000"/>
                </a:lnTo>
                <a:close/>
                <a:moveTo>
                  <a:pt x="360028" y="0"/>
                </a:moveTo>
                <a:lnTo>
                  <a:pt x="468028" y="108000"/>
                </a:lnTo>
                <a:lnTo>
                  <a:pt x="252028" y="108000"/>
                </a:lnTo>
                <a:close/>
                <a:moveTo>
                  <a:pt x="108000" y="0"/>
                </a:moveTo>
                <a:lnTo>
                  <a:pt x="216000" y="108000"/>
                </a:lnTo>
                <a:lnTo>
                  <a:pt x="0" y="10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232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1225" y="730481"/>
            <a:ext cx="10369550" cy="4064627"/>
          </a:xfrm>
        </p:spPr>
        <p:txBody>
          <a:bodyPr anchor="ctr">
            <a:normAutofit/>
          </a:bodyPr>
          <a:lstStyle>
            <a:lvl1pPr algn="ctr">
              <a:defRPr sz="80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90896" y="5157192"/>
            <a:ext cx="7205504" cy="720080"/>
          </a:xfrm>
        </p:spPr>
        <p:txBody>
          <a:bodyPr wrap="square">
            <a:normAutofit/>
          </a:bodyPr>
          <a:lstStyle>
            <a:lvl1pPr marL="0" indent="0" algn="ctr">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grpSp>
        <p:nvGrpSpPr>
          <p:cNvPr id="18" name="Group 17"/>
          <p:cNvGrpSpPr>
            <a:grpSpLocks noChangeAspect="1"/>
          </p:cNvGrpSpPr>
          <p:nvPr userDrawn="1"/>
        </p:nvGrpSpPr>
        <p:grpSpPr>
          <a:xfrm>
            <a:off x="10382250" y="5664200"/>
            <a:ext cx="1403350" cy="833438"/>
            <a:chOff x="10382250" y="5664200"/>
            <a:chExt cx="1403350" cy="833438"/>
          </a:xfrm>
        </p:grpSpPr>
        <p:sp>
          <p:nvSpPr>
            <p:cNvPr id="22" name="Freeform 6"/>
            <p:cNvSpPr>
              <a:spLocks/>
            </p:cNvSpPr>
            <p:nvPr userDrawn="1"/>
          </p:nvSpPr>
          <p:spPr bwMode="auto">
            <a:xfrm>
              <a:off x="11025188" y="5808663"/>
              <a:ext cx="52388" cy="104775"/>
            </a:xfrm>
            <a:custGeom>
              <a:avLst/>
              <a:gdLst>
                <a:gd name="T0" fmla="*/ 297 w 297"/>
                <a:gd name="T1" fmla="*/ 593 h 593"/>
                <a:gd name="T2" fmla="*/ 0 w 297"/>
                <a:gd name="T3" fmla="*/ 296 h 593"/>
                <a:gd name="T4" fmla="*/ 297 w 297"/>
                <a:gd name="T5" fmla="*/ 0 h 593"/>
                <a:gd name="T6" fmla="*/ 297 w 297"/>
                <a:gd name="T7" fmla="*/ 593 h 593"/>
              </a:gdLst>
              <a:ahLst/>
              <a:cxnLst>
                <a:cxn ang="0">
                  <a:pos x="T0" y="T1"/>
                </a:cxn>
                <a:cxn ang="0">
                  <a:pos x="T2" y="T3"/>
                </a:cxn>
                <a:cxn ang="0">
                  <a:pos x="T4" y="T5"/>
                </a:cxn>
                <a:cxn ang="0">
                  <a:pos x="T6" y="T7"/>
                </a:cxn>
              </a:cxnLst>
              <a:rect l="0" t="0" r="r" b="b"/>
              <a:pathLst>
                <a:path w="297" h="593">
                  <a:moveTo>
                    <a:pt x="297" y="593"/>
                  </a:moveTo>
                  <a:lnTo>
                    <a:pt x="0" y="296"/>
                  </a:lnTo>
                  <a:lnTo>
                    <a:pt x="297" y="0"/>
                  </a:lnTo>
                  <a:lnTo>
                    <a:pt x="297"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7"/>
            <p:cNvSpPr>
              <a:spLocks/>
            </p:cNvSpPr>
            <p:nvPr userDrawn="1"/>
          </p:nvSpPr>
          <p:spPr bwMode="auto">
            <a:xfrm>
              <a:off x="10955338" y="5808663"/>
              <a:ext cx="52388" cy="104775"/>
            </a:xfrm>
            <a:custGeom>
              <a:avLst/>
              <a:gdLst>
                <a:gd name="T0" fmla="*/ 0 w 297"/>
                <a:gd name="T1" fmla="*/ 593 h 593"/>
                <a:gd name="T2" fmla="*/ 297 w 297"/>
                <a:gd name="T3" fmla="*/ 296 h 593"/>
                <a:gd name="T4" fmla="*/ 0 w 297"/>
                <a:gd name="T5" fmla="*/ 0 h 593"/>
                <a:gd name="T6" fmla="*/ 0 w 297"/>
                <a:gd name="T7" fmla="*/ 593 h 593"/>
              </a:gdLst>
              <a:ahLst/>
              <a:cxnLst>
                <a:cxn ang="0">
                  <a:pos x="T0" y="T1"/>
                </a:cxn>
                <a:cxn ang="0">
                  <a:pos x="T2" y="T3"/>
                </a:cxn>
                <a:cxn ang="0">
                  <a:pos x="T4" y="T5"/>
                </a:cxn>
                <a:cxn ang="0">
                  <a:pos x="T6" y="T7"/>
                </a:cxn>
              </a:cxnLst>
              <a:rect l="0" t="0" r="r" b="b"/>
              <a:pathLst>
                <a:path w="297" h="593">
                  <a:moveTo>
                    <a:pt x="0" y="593"/>
                  </a:moveTo>
                  <a:lnTo>
                    <a:pt x="297" y="296"/>
                  </a:lnTo>
                  <a:lnTo>
                    <a:pt x="0" y="0"/>
                  </a:lnTo>
                  <a:lnTo>
                    <a:pt x="0"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8"/>
            <p:cNvSpPr>
              <a:spLocks/>
            </p:cNvSpPr>
            <p:nvPr userDrawn="1"/>
          </p:nvSpPr>
          <p:spPr bwMode="auto">
            <a:xfrm>
              <a:off x="10963275" y="5799138"/>
              <a:ext cx="104775" cy="52388"/>
            </a:xfrm>
            <a:custGeom>
              <a:avLst/>
              <a:gdLst>
                <a:gd name="T0" fmla="*/ 0 w 593"/>
                <a:gd name="T1" fmla="*/ 0 h 297"/>
                <a:gd name="T2" fmla="*/ 296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6" y="297"/>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9"/>
            <p:cNvSpPr>
              <a:spLocks/>
            </p:cNvSpPr>
            <p:nvPr userDrawn="1"/>
          </p:nvSpPr>
          <p:spPr bwMode="auto">
            <a:xfrm>
              <a:off x="10963275" y="5868988"/>
              <a:ext cx="104775" cy="52388"/>
            </a:xfrm>
            <a:custGeom>
              <a:avLst/>
              <a:gdLst>
                <a:gd name="T0" fmla="*/ 0 w 593"/>
                <a:gd name="T1" fmla="*/ 297 h 297"/>
                <a:gd name="T2" fmla="*/ 296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6" y="0"/>
                  </a:lnTo>
                  <a:lnTo>
                    <a:pt x="593" y="297"/>
                  </a:lnTo>
                  <a:lnTo>
                    <a:pt x="0" y="297"/>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0"/>
            <p:cNvSpPr>
              <a:spLocks/>
            </p:cNvSpPr>
            <p:nvPr userDrawn="1"/>
          </p:nvSpPr>
          <p:spPr bwMode="auto">
            <a:xfrm>
              <a:off x="11160125" y="5808663"/>
              <a:ext cx="52388" cy="104775"/>
            </a:xfrm>
            <a:custGeom>
              <a:avLst/>
              <a:gdLst>
                <a:gd name="T0" fmla="*/ 297 w 297"/>
                <a:gd name="T1" fmla="*/ 593 h 593"/>
                <a:gd name="T2" fmla="*/ 0 w 297"/>
                <a:gd name="T3" fmla="*/ 296 h 593"/>
                <a:gd name="T4" fmla="*/ 297 w 297"/>
                <a:gd name="T5" fmla="*/ 0 h 593"/>
                <a:gd name="T6" fmla="*/ 297 w 297"/>
                <a:gd name="T7" fmla="*/ 593 h 593"/>
              </a:gdLst>
              <a:ahLst/>
              <a:cxnLst>
                <a:cxn ang="0">
                  <a:pos x="T0" y="T1"/>
                </a:cxn>
                <a:cxn ang="0">
                  <a:pos x="T2" y="T3"/>
                </a:cxn>
                <a:cxn ang="0">
                  <a:pos x="T4" y="T5"/>
                </a:cxn>
                <a:cxn ang="0">
                  <a:pos x="T6" y="T7"/>
                </a:cxn>
              </a:cxnLst>
              <a:rect l="0" t="0" r="r" b="b"/>
              <a:pathLst>
                <a:path w="297" h="593">
                  <a:moveTo>
                    <a:pt x="297" y="593"/>
                  </a:moveTo>
                  <a:lnTo>
                    <a:pt x="0" y="296"/>
                  </a:lnTo>
                  <a:lnTo>
                    <a:pt x="297" y="0"/>
                  </a:lnTo>
                  <a:lnTo>
                    <a:pt x="297"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1"/>
            <p:cNvSpPr>
              <a:spLocks/>
            </p:cNvSpPr>
            <p:nvPr userDrawn="1"/>
          </p:nvSpPr>
          <p:spPr bwMode="auto">
            <a:xfrm>
              <a:off x="11090275" y="5808663"/>
              <a:ext cx="52388" cy="104775"/>
            </a:xfrm>
            <a:custGeom>
              <a:avLst/>
              <a:gdLst>
                <a:gd name="T0" fmla="*/ 0 w 297"/>
                <a:gd name="T1" fmla="*/ 593 h 593"/>
                <a:gd name="T2" fmla="*/ 297 w 297"/>
                <a:gd name="T3" fmla="*/ 296 h 593"/>
                <a:gd name="T4" fmla="*/ 0 w 297"/>
                <a:gd name="T5" fmla="*/ 0 h 593"/>
                <a:gd name="T6" fmla="*/ 0 w 297"/>
                <a:gd name="T7" fmla="*/ 593 h 593"/>
              </a:gdLst>
              <a:ahLst/>
              <a:cxnLst>
                <a:cxn ang="0">
                  <a:pos x="T0" y="T1"/>
                </a:cxn>
                <a:cxn ang="0">
                  <a:pos x="T2" y="T3"/>
                </a:cxn>
                <a:cxn ang="0">
                  <a:pos x="T4" y="T5"/>
                </a:cxn>
                <a:cxn ang="0">
                  <a:pos x="T6" y="T7"/>
                </a:cxn>
              </a:cxnLst>
              <a:rect l="0" t="0" r="r" b="b"/>
              <a:pathLst>
                <a:path w="297" h="593">
                  <a:moveTo>
                    <a:pt x="0" y="593"/>
                  </a:moveTo>
                  <a:lnTo>
                    <a:pt x="297" y="296"/>
                  </a:lnTo>
                  <a:lnTo>
                    <a:pt x="0" y="0"/>
                  </a:lnTo>
                  <a:lnTo>
                    <a:pt x="0" y="59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2"/>
            <p:cNvSpPr>
              <a:spLocks/>
            </p:cNvSpPr>
            <p:nvPr userDrawn="1"/>
          </p:nvSpPr>
          <p:spPr bwMode="auto">
            <a:xfrm>
              <a:off x="11098213" y="5799138"/>
              <a:ext cx="104775" cy="52388"/>
            </a:xfrm>
            <a:custGeom>
              <a:avLst/>
              <a:gdLst>
                <a:gd name="T0" fmla="*/ 0 w 593"/>
                <a:gd name="T1" fmla="*/ 0 h 297"/>
                <a:gd name="T2" fmla="*/ 297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7" y="297"/>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3"/>
            <p:cNvSpPr>
              <a:spLocks/>
            </p:cNvSpPr>
            <p:nvPr userDrawn="1"/>
          </p:nvSpPr>
          <p:spPr bwMode="auto">
            <a:xfrm>
              <a:off x="11098213" y="5868988"/>
              <a:ext cx="104775" cy="52388"/>
            </a:xfrm>
            <a:custGeom>
              <a:avLst/>
              <a:gdLst>
                <a:gd name="T0" fmla="*/ 0 w 593"/>
                <a:gd name="T1" fmla="*/ 297 h 297"/>
                <a:gd name="T2" fmla="*/ 297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7"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4"/>
            <p:cNvSpPr>
              <a:spLocks/>
            </p:cNvSpPr>
            <p:nvPr userDrawn="1"/>
          </p:nvSpPr>
          <p:spPr bwMode="auto">
            <a:xfrm>
              <a:off x="11295063" y="5808663"/>
              <a:ext cx="52388" cy="104775"/>
            </a:xfrm>
            <a:custGeom>
              <a:avLst/>
              <a:gdLst>
                <a:gd name="T0" fmla="*/ 296 w 296"/>
                <a:gd name="T1" fmla="*/ 593 h 593"/>
                <a:gd name="T2" fmla="*/ 0 w 296"/>
                <a:gd name="T3" fmla="*/ 296 h 593"/>
                <a:gd name="T4" fmla="*/ 296 w 296"/>
                <a:gd name="T5" fmla="*/ 0 h 593"/>
                <a:gd name="T6" fmla="*/ 296 w 296"/>
                <a:gd name="T7" fmla="*/ 593 h 593"/>
              </a:gdLst>
              <a:ahLst/>
              <a:cxnLst>
                <a:cxn ang="0">
                  <a:pos x="T0" y="T1"/>
                </a:cxn>
                <a:cxn ang="0">
                  <a:pos x="T2" y="T3"/>
                </a:cxn>
                <a:cxn ang="0">
                  <a:pos x="T4" y="T5"/>
                </a:cxn>
                <a:cxn ang="0">
                  <a:pos x="T6" y="T7"/>
                </a:cxn>
              </a:cxnLst>
              <a:rect l="0" t="0" r="r" b="b"/>
              <a:pathLst>
                <a:path w="296" h="593">
                  <a:moveTo>
                    <a:pt x="296" y="593"/>
                  </a:moveTo>
                  <a:lnTo>
                    <a:pt x="0" y="296"/>
                  </a:lnTo>
                  <a:lnTo>
                    <a:pt x="296" y="0"/>
                  </a:lnTo>
                  <a:lnTo>
                    <a:pt x="296"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5"/>
            <p:cNvSpPr>
              <a:spLocks/>
            </p:cNvSpPr>
            <p:nvPr userDrawn="1"/>
          </p:nvSpPr>
          <p:spPr bwMode="auto">
            <a:xfrm>
              <a:off x="11225213" y="5808663"/>
              <a:ext cx="52388" cy="104775"/>
            </a:xfrm>
            <a:custGeom>
              <a:avLst/>
              <a:gdLst>
                <a:gd name="T0" fmla="*/ 0 w 296"/>
                <a:gd name="T1" fmla="*/ 593 h 593"/>
                <a:gd name="T2" fmla="*/ 296 w 296"/>
                <a:gd name="T3" fmla="*/ 296 h 593"/>
                <a:gd name="T4" fmla="*/ 0 w 296"/>
                <a:gd name="T5" fmla="*/ 0 h 593"/>
                <a:gd name="T6" fmla="*/ 0 w 296"/>
                <a:gd name="T7" fmla="*/ 593 h 593"/>
              </a:gdLst>
              <a:ahLst/>
              <a:cxnLst>
                <a:cxn ang="0">
                  <a:pos x="T0" y="T1"/>
                </a:cxn>
                <a:cxn ang="0">
                  <a:pos x="T2" y="T3"/>
                </a:cxn>
                <a:cxn ang="0">
                  <a:pos x="T4" y="T5"/>
                </a:cxn>
                <a:cxn ang="0">
                  <a:pos x="T6" y="T7"/>
                </a:cxn>
              </a:cxnLst>
              <a:rect l="0" t="0" r="r" b="b"/>
              <a:pathLst>
                <a:path w="296" h="593">
                  <a:moveTo>
                    <a:pt x="0" y="593"/>
                  </a:moveTo>
                  <a:lnTo>
                    <a:pt x="296" y="296"/>
                  </a:lnTo>
                  <a:lnTo>
                    <a:pt x="0" y="0"/>
                  </a:lnTo>
                  <a:lnTo>
                    <a:pt x="0"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6"/>
            <p:cNvSpPr>
              <a:spLocks/>
            </p:cNvSpPr>
            <p:nvPr userDrawn="1"/>
          </p:nvSpPr>
          <p:spPr bwMode="auto">
            <a:xfrm>
              <a:off x="11234738" y="5799138"/>
              <a:ext cx="104775" cy="52388"/>
            </a:xfrm>
            <a:custGeom>
              <a:avLst/>
              <a:gdLst>
                <a:gd name="T0" fmla="*/ 0 w 593"/>
                <a:gd name="T1" fmla="*/ 0 h 297"/>
                <a:gd name="T2" fmla="*/ 296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6" y="297"/>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7"/>
            <p:cNvSpPr>
              <a:spLocks/>
            </p:cNvSpPr>
            <p:nvPr userDrawn="1"/>
          </p:nvSpPr>
          <p:spPr bwMode="auto">
            <a:xfrm>
              <a:off x="11234738" y="5868988"/>
              <a:ext cx="104775" cy="52388"/>
            </a:xfrm>
            <a:custGeom>
              <a:avLst/>
              <a:gdLst>
                <a:gd name="T0" fmla="*/ 0 w 593"/>
                <a:gd name="T1" fmla="*/ 297 h 297"/>
                <a:gd name="T2" fmla="*/ 296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6"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8"/>
            <p:cNvSpPr>
              <a:spLocks/>
            </p:cNvSpPr>
            <p:nvPr userDrawn="1"/>
          </p:nvSpPr>
          <p:spPr bwMode="auto">
            <a:xfrm>
              <a:off x="10890250" y="5808663"/>
              <a:ext cx="52388" cy="104775"/>
            </a:xfrm>
            <a:custGeom>
              <a:avLst/>
              <a:gdLst>
                <a:gd name="T0" fmla="*/ 296 w 296"/>
                <a:gd name="T1" fmla="*/ 593 h 593"/>
                <a:gd name="T2" fmla="*/ 0 w 296"/>
                <a:gd name="T3" fmla="*/ 296 h 593"/>
                <a:gd name="T4" fmla="*/ 296 w 296"/>
                <a:gd name="T5" fmla="*/ 0 h 593"/>
                <a:gd name="T6" fmla="*/ 296 w 296"/>
                <a:gd name="T7" fmla="*/ 593 h 593"/>
              </a:gdLst>
              <a:ahLst/>
              <a:cxnLst>
                <a:cxn ang="0">
                  <a:pos x="T0" y="T1"/>
                </a:cxn>
                <a:cxn ang="0">
                  <a:pos x="T2" y="T3"/>
                </a:cxn>
                <a:cxn ang="0">
                  <a:pos x="T4" y="T5"/>
                </a:cxn>
                <a:cxn ang="0">
                  <a:pos x="T6" y="T7"/>
                </a:cxn>
              </a:cxnLst>
              <a:rect l="0" t="0" r="r" b="b"/>
              <a:pathLst>
                <a:path w="296" h="593">
                  <a:moveTo>
                    <a:pt x="296" y="593"/>
                  </a:moveTo>
                  <a:lnTo>
                    <a:pt x="0" y="296"/>
                  </a:lnTo>
                  <a:lnTo>
                    <a:pt x="296" y="0"/>
                  </a:lnTo>
                  <a:lnTo>
                    <a:pt x="296"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19"/>
            <p:cNvSpPr>
              <a:spLocks/>
            </p:cNvSpPr>
            <p:nvPr userDrawn="1"/>
          </p:nvSpPr>
          <p:spPr bwMode="auto">
            <a:xfrm>
              <a:off x="10820400" y="5808663"/>
              <a:ext cx="50800" cy="104775"/>
            </a:xfrm>
            <a:custGeom>
              <a:avLst/>
              <a:gdLst>
                <a:gd name="T0" fmla="*/ 0 w 296"/>
                <a:gd name="T1" fmla="*/ 593 h 593"/>
                <a:gd name="T2" fmla="*/ 296 w 296"/>
                <a:gd name="T3" fmla="*/ 296 h 593"/>
                <a:gd name="T4" fmla="*/ 0 w 296"/>
                <a:gd name="T5" fmla="*/ 0 h 593"/>
                <a:gd name="T6" fmla="*/ 0 w 296"/>
                <a:gd name="T7" fmla="*/ 593 h 593"/>
              </a:gdLst>
              <a:ahLst/>
              <a:cxnLst>
                <a:cxn ang="0">
                  <a:pos x="T0" y="T1"/>
                </a:cxn>
                <a:cxn ang="0">
                  <a:pos x="T2" y="T3"/>
                </a:cxn>
                <a:cxn ang="0">
                  <a:pos x="T4" y="T5"/>
                </a:cxn>
                <a:cxn ang="0">
                  <a:pos x="T6" y="T7"/>
                </a:cxn>
              </a:cxnLst>
              <a:rect l="0" t="0" r="r" b="b"/>
              <a:pathLst>
                <a:path w="296" h="593">
                  <a:moveTo>
                    <a:pt x="0" y="593"/>
                  </a:moveTo>
                  <a:lnTo>
                    <a:pt x="296" y="296"/>
                  </a:lnTo>
                  <a:lnTo>
                    <a:pt x="0" y="0"/>
                  </a:lnTo>
                  <a:lnTo>
                    <a:pt x="0"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20"/>
            <p:cNvSpPr>
              <a:spLocks/>
            </p:cNvSpPr>
            <p:nvPr userDrawn="1"/>
          </p:nvSpPr>
          <p:spPr bwMode="auto">
            <a:xfrm>
              <a:off x="10828338" y="5799138"/>
              <a:ext cx="104775" cy="52388"/>
            </a:xfrm>
            <a:custGeom>
              <a:avLst/>
              <a:gdLst>
                <a:gd name="T0" fmla="*/ 0 w 593"/>
                <a:gd name="T1" fmla="*/ 0 h 297"/>
                <a:gd name="T2" fmla="*/ 296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6" y="297"/>
                  </a:lnTo>
                  <a:lnTo>
                    <a:pt x="59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1"/>
            <p:cNvSpPr>
              <a:spLocks/>
            </p:cNvSpPr>
            <p:nvPr userDrawn="1"/>
          </p:nvSpPr>
          <p:spPr bwMode="auto">
            <a:xfrm>
              <a:off x="10828338" y="5868988"/>
              <a:ext cx="104775" cy="52388"/>
            </a:xfrm>
            <a:custGeom>
              <a:avLst/>
              <a:gdLst>
                <a:gd name="T0" fmla="*/ 0 w 593"/>
                <a:gd name="T1" fmla="*/ 297 h 297"/>
                <a:gd name="T2" fmla="*/ 296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6"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22"/>
            <p:cNvSpPr>
              <a:spLocks/>
            </p:cNvSpPr>
            <p:nvPr userDrawn="1"/>
          </p:nvSpPr>
          <p:spPr bwMode="auto">
            <a:xfrm>
              <a:off x="10955338" y="5672138"/>
              <a:ext cx="52388" cy="104775"/>
            </a:xfrm>
            <a:custGeom>
              <a:avLst/>
              <a:gdLst>
                <a:gd name="T0" fmla="*/ 0 w 297"/>
                <a:gd name="T1" fmla="*/ 594 h 594"/>
                <a:gd name="T2" fmla="*/ 297 w 297"/>
                <a:gd name="T3" fmla="*/ 297 h 594"/>
                <a:gd name="T4" fmla="*/ 0 w 297"/>
                <a:gd name="T5" fmla="*/ 0 h 594"/>
                <a:gd name="T6" fmla="*/ 0 w 297"/>
                <a:gd name="T7" fmla="*/ 594 h 594"/>
              </a:gdLst>
              <a:ahLst/>
              <a:cxnLst>
                <a:cxn ang="0">
                  <a:pos x="T0" y="T1"/>
                </a:cxn>
                <a:cxn ang="0">
                  <a:pos x="T2" y="T3"/>
                </a:cxn>
                <a:cxn ang="0">
                  <a:pos x="T4" y="T5"/>
                </a:cxn>
                <a:cxn ang="0">
                  <a:pos x="T6" y="T7"/>
                </a:cxn>
              </a:cxnLst>
              <a:rect l="0" t="0" r="r" b="b"/>
              <a:pathLst>
                <a:path w="297" h="594">
                  <a:moveTo>
                    <a:pt x="0" y="594"/>
                  </a:moveTo>
                  <a:lnTo>
                    <a:pt x="297"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23"/>
            <p:cNvSpPr>
              <a:spLocks/>
            </p:cNvSpPr>
            <p:nvPr userDrawn="1"/>
          </p:nvSpPr>
          <p:spPr bwMode="auto">
            <a:xfrm>
              <a:off x="10963275" y="5734050"/>
              <a:ext cx="104775" cy="52388"/>
            </a:xfrm>
            <a:custGeom>
              <a:avLst/>
              <a:gdLst>
                <a:gd name="T0" fmla="*/ 0 w 593"/>
                <a:gd name="T1" fmla="*/ 298 h 298"/>
                <a:gd name="T2" fmla="*/ 296 w 593"/>
                <a:gd name="T3" fmla="*/ 0 h 298"/>
                <a:gd name="T4" fmla="*/ 593 w 593"/>
                <a:gd name="T5" fmla="*/ 298 h 298"/>
                <a:gd name="T6" fmla="*/ 0 w 593"/>
                <a:gd name="T7" fmla="*/ 298 h 298"/>
              </a:gdLst>
              <a:ahLst/>
              <a:cxnLst>
                <a:cxn ang="0">
                  <a:pos x="T0" y="T1"/>
                </a:cxn>
                <a:cxn ang="0">
                  <a:pos x="T2" y="T3"/>
                </a:cxn>
                <a:cxn ang="0">
                  <a:pos x="T4" y="T5"/>
                </a:cxn>
                <a:cxn ang="0">
                  <a:pos x="T6" y="T7"/>
                </a:cxn>
              </a:cxnLst>
              <a:rect l="0" t="0" r="r" b="b"/>
              <a:pathLst>
                <a:path w="593" h="298">
                  <a:moveTo>
                    <a:pt x="0" y="298"/>
                  </a:moveTo>
                  <a:lnTo>
                    <a:pt x="296" y="0"/>
                  </a:lnTo>
                  <a:lnTo>
                    <a:pt x="593" y="298"/>
                  </a:lnTo>
                  <a:lnTo>
                    <a:pt x="0" y="298"/>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24"/>
            <p:cNvSpPr>
              <a:spLocks/>
            </p:cNvSpPr>
            <p:nvPr userDrawn="1"/>
          </p:nvSpPr>
          <p:spPr bwMode="auto">
            <a:xfrm>
              <a:off x="11160125" y="5672138"/>
              <a:ext cx="52388" cy="104775"/>
            </a:xfrm>
            <a:custGeom>
              <a:avLst/>
              <a:gdLst>
                <a:gd name="T0" fmla="*/ 297 w 297"/>
                <a:gd name="T1" fmla="*/ 594 h 594"/>
                <a:gd name="T2" fmla="*/ 0 w 297"/>
                <a:gd name="T3" fmla="*/ 297 h 594"/>
                <a:gd name="T4" fmla="*/ 297 w 297"/>
                <a:gd name="T5" fmla="*/ 0 h 594"/>
                <a:gd name="T6" fmla="*/ 297 w 297"/>
                <a:gd name="T7" fmla="*/ 594 h 594"/>
              </a:gdLst>
              <a:ahLst/>
              <a:cxnLst>
                <a:cxn ang="0">
                  <a:pos x="T0" y="T1"/>
                </a:cxn>
                <a:cxn ang="0">
                  <a:pos x="T2" y="T3"/>
                </a:cxn>
                <a:cxn ang="0">
                  <a:pos x="T4" y="T5"/>
                </a:cxn>
                <a:cxn ang="0">
                  <a:pos x="T6" y="T7"/>
                </a:cxn>
              </a:cxnLst>
              <a:rect l="0" t="0" r="r" b="b"/>
              <a:pathLst>
                <a:path w="297" h="594">
                  <a:moveTo>
                    <a:pt x="297" y="594"/>
                  </a:moveTo>
                  <a:lnTo>
                    <a:pt x="0" y="297"/>
                  </a:lnTo>
                  <a:lnTo>
                    <a:pt x="297" y="0"/>
                  </a:lnTo>
                  <a:lnTo>
                    <a:pt x="297"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25"/>
            <p:cNvSpPr>
              <a:spLocks/>
            </p:cNvSpPr>
            <p:nvPr userDrawn="1"/>
          </p:nvSpPr>
          <p:spPr bwMode="auto">
            <a:xfrm>
              <a:off x="11090275" y="5672138"/>
              <a:ext cx="52388" cy="104775"/>
            </a:xfrm>
            <a:custGeom>
              <a:avLst/>
              <a:gdLst>
                <a:gd name="T0" fmla="*/ 0 w 297"/>
                <a:gd name="T1" fmla="*/ 594 h 594"/>
                <a:gd name="T2" fmla="*/ 297 w 297"/>
                <a:gd name="T3" fmla="*/ 297 h 594"/>
                <a:gd name="T4" fmla="*/ 0 w 297"/>
                <a:gd name="T5" fmla="*/ 0 h 594"/>
                <a:gd name="T6" fmla="*/ 0 w 297"/>
                <a:gd name="T7" fmla="*/ 594 h 594"/>
              </a:gdLst>
              <a:ahLst/>
              <a:cxnLst>
                <a:cxn ang="0">
                  <a:pos x="T0" y="T1"/>
                </a:cxn>
                <a:cxn ang="0">
                  <a:pos x="T2" y="T3"/>
                </a:cxn>
                <a:cxn ang="0">
                  <a:pos x="T4" y="T5"/>
                </a:cxn>
                <a:cxn ang="0">
                  <a:pos x="T6" y="T7"/>
                </a:cxn>
              </a:cxnLst>
              <a:rect l="0" t="0" r="r" b="b"/>
              <a:pathLst>
                <a:path w="297" h="594">
                  <a:moveTo>
                    <a:pt x="0" y="594"/>
                  </a:moveTo>
                  <a:lnTo>
                    <a:pt x="297"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26"/>
            <p:cNvSpPr>
              <a:spLocks/>
            </p:cNvSpPr>
            <p:nvPr userDrawn="1"/>
          </p:nvSpPr>
          <p:spPr bwMode="auto">
            <a:xfrm>
              <a:off x="11098213" y="5664200"/>
              <a:ext cx="104775" cy="52388"/>
            </a:xfrm>
            <a:custGeom>
              <a:avLst/>
              <a:gdLst>
                <a:gd name="T0" fmla="*/ 0 w 593"/>
                <a:gd name="T1" fmla="*/ 0 h 297"/>
                <a:gd name="T2" fmla="*/ 297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7" y="297"/>
                  </a:lnTo>
                  <a:lnTo>
                    <a:pt x="593" y="0"/>
                  </a:lnTo>
                  <a:lnTo>
                    <a:pt x="0" y="0"/>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27"/>
            <p:cNvSpPr>
              <a:spLocks/>
            </p:cNvSpPr>
            <p:nvPr userDrawn="1"/>
          </p:nvSpPr>
          <p:spPr bwMode="auto">
            <a:xfrm>
              <a:off x="11098213" y="5734050"/>
              <a:ext cx="104775" cy="52388"/>
            </a:xfrm>
            <a:custGeom>
              <a:avLst/>
              <a:gdLst>
                <a:gd name="T0" fmla="*/ 0 w 593"/>
                <a:gd name="T1" fmla="*/ 298 h 298"/>
                <a:gd name="T2" fmla="*/ 297 w 593"/>
                <a:gd name="T3" fmla="*/ 0 h 298"/>
                <a:gd name="T4" fmla="*/ 593 w 593"/>
                <a:gd name="T5" fmla="*/ 298 h 298"/>
                <a:gd name="T6" fmla="*/ 0 w 593"/>
                <a:gd name="T7" fmla="*/ 298 h 298"/>
              </a:gdLst>
              <a:ahLst/>
              <a:cxnLst>
                <a:cxn ang="0">
                  <a:pos x="T0" y="T1"/>
                </a:cxn>
                <a:cxn ang="0">
                  <a:pos x="T2" y="T3"/>
                </a:cxn>
                <a:cxn ang="0">
                  <a:pos x="T4" y="T5"/>
                </a:cxn>
                <a:cxn ang="0">
                  <a:pos x="T6" y="T7"/>
                </a:cxn>
              </a:cxnLst>
              <a:rect l="0" t="0" r="r" b="b"/>
              <a:pathLst>
                <a:path w="593" h="298">
                  <a:moveTo>
                    <a:pt x="0" y="298"/>
                  </a:moveTo>
                  <a:lnTo>
                    <a:pt x="297" y="0"/>
                  </a:lnTo>
                  <a:lnTo>
                    <a:pt x="593" y="298"/>
                  </a:lnTo>
                  <a:lnTo>
                    <a:pt x="0" y="298"/>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28"/>
            <p:cNvSpPr>
              <a:spLocks/>
            </p:cNvSpPr>
            <p:nvPr userDrawn="1"/>
          </p:nvSpPr>
          <p:spPr bwMode="auto">
            <a:xfrm>
              <a:off x="11225213" y="5672138"/>
              <a:ext cx="52388" cy="104775"/>
            </a:xfrm>
            <a:custGeom>
              <a:avLst/>
              <a:gdLst>
                <a:gd name="T0" fmla="*/ 0 w 296"/>
                <a:gd name="T1" fmla="*/ 594 h 594"/>
                <a:gd name="T2" fmla="*/ 296 w 296"/>
                <a:gd name="T3" fmla="*/ 297 h 594"/>
                <a:gd name="T4" fmla="*/ 0 w 296"/>
                <a:gd name="T5" fmla="*/ 0 h 594"/>
                <a:gd name="T6" fmla="*/ 0 w 296"/>
                <a:gd name="T7" fmla="*/ 594 h 594"/>
              </a:gdLst>
              <a:ahLst/>
              <a:cxnLst>
                <a:cxn ang="0">
                  <a:pos x="T0" y="T1"/>
                </a:cxn>
                <a:cxn ang="0">
                  <a:pos x="T2" y="T3"/>
                </a:cxn>
                <a:cxn ang="0">
                  <a:pos x="T4" y="T5"/>
                </a:cxn>
                <a:cxn ang="0">
                  <a:pos x="T6" y="T7"/>
                </a:cxn>
              </a:cxnLst>
              <a:rect l="0" t="0" r="r" b="b"/>
              <a:pathLst>
                <a:path w="296" h="594">
                  <a:moveTo>
                    <a:pt x="0" y="594"/>
                  </a:moveTo>
                  <a:lnTo>
                    <a:pt x="296"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9"/>
            <p:cNvSpPr>
              <a:spLocks/>
            </p:cNvSpPr>
            <p:nvPr userDrawn="1"/>
          </p:nvSpPr>
          <p:spPr bwMode="auto">
            <a:xfrm>
              <a:off x="11234738" y="5734050"/>
              <a:ext cx="104775" cy="52388"/>
            </a:xfrm>
            <a:custGeom>
              <a:avLst/>
              <a:gdLst>
                <a:gd name="T0" fmla="*/ 0 w 593"/>
                <a:gd name="T1" fmla="*/ 298 h 298"/>
                <a:gd name="T2" fmla="*/ 296 w 593"/>
                <a:gd name="T3" fmla="*/ 0 h 298"/>
                <a:gd name="T4" fmla="*/ 593 w 593"/>
                <a:gd name="T5" fmla="*/ 298 h 298"/>
                <a:gd name="T6" fmla="*/ 0 w 593"/>
                <a:gd name="T7" fmla="*/ 298 h 298"/>
              </a:gdLst>
              <a:ahLst/>
              <a:cxnLst>
                <a:cxn ang="0">
                  <a:pos x="T0" y="T1"/>
                </a:cxn>
                <a:cxn ang="0">
                  <a:pos x="T2" y="T3"/>
                </a:cxn>
                <a:cxn ang="0">
                  <a:pos x="T4" y="T5"/>
                </a:cxn>
                <a:cxn ang="0">
                  <a:pos x="T6" y="T7"/>
                </a:cxn>
              </a:cxnLst>
              <a:rect l="0" t="0" r="r" b="b"/>
              <a:pathLst>
                <a:path w="593" h="298">
                  <a:moveTo>
                    <a:pt x="0" y="298"/>
                  </a:moveTo>
                  <a:lnTo>
                    <a:pt x="296" y="0"/>
                  </a:lnTo>
                  <a:lnTo>
                    <a:pt x="593" y="298"/>
                  </a:lnTo>
                  <a:lnTo>
                    <a:pt x="0" y="29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30"/>
            <p:cNvSpPr>
              <a:spLocks/>
            </p:cNvSpPr>
            <p:nvPr userDrawn="1"/>
          </p:nvSpPr>
          <p:spPr bwMode="auto">
            <a:xfrm>
              <a:off x="10890250" y="5672138"/>
              <a:ext cx="52388" cy="104775"/>
            </a:xfrm>
            <a:custGeom>
              <a:avLst/>
              <a:gdLst>
                <a:gd name="T0" fmla="*/ 296 w 296"/>
                <a:gd name="T1" fmla="*/ 594 h 594"/>
                <a:gd name="T2" fmla="*/ 0 w 296"/>
                <a:gd name="T3" fmla="*/ 297 h 594"/>
                <a:gd name="T4" fmla="*/ 296 w 296"/>
                <a:gd name="T5" fmla="*/ 0 h 594"/>
                <a:gd name="T6" fmla="*/ 296 w 296"/>
                <a:gd name="T7" fmla="*/ 594 h 594"/>
              </a:gdLst>
              <a:ahLst/>
              <a:cxnLst>
                <a:cxn ang="0">
                  <a:pos x="T0" y="T1"/>
                </a:cxn>
                <a:cxn ang="0">
                  <a:pos x="T2" y="T3"/>
                </a:cxn>
                <a:cxn ang="0">
                  <a:pos x="T4" y="T5"/>
                </a:cxn>
                <a:cxn ang="0">
                  <a:pos x="T6" y="T7"/>
                </a:cxn>
              </a:cxnLst>
              <a:rect l="0" t="0" r="r" b="b"/>
              <a:pathLst>
                <a:path w="296" h="594">
                  <a:moveTo>
                    <a:pt x="296" y="594"/>
                  </a:moveTo>
                  <a:lnTo>
                    <a:pt x="0" y="297"/>
                  </a:lnTo>
                  <a:lnTo>
                    <a:pt x="296" y="0"/>
                  </a:lnTo>
                  <a:lnTo>
                    <a:pt x="296"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31"/>
            <p:cNvSpPr>
              <a:spLocks/>
            </p:cNvSpPr>
            <p:nvPr userDrawn="1"/>
          </p:nvSpPr>
          <p:spPr bwMode="auto">
            <a:xfrm>
              <a:off x="10828338" y="5734050"/>
              <a:ext cx="104775" cy="52388"/>
            </a:xfrm>
            <a:custGeom>
              <a:avLst/>
              <a:gdLst>
                <a:gd name="T0" fmla="*/ 0 w 593"/>
                <a:gd name="T1" fmla="*/ 297 h 297"/>
                <a:gd name="T2" fmla="*/ 296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6"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32"/>
            <p:cNvSpPr>
              <a:spLocks/>
            </p:cNvSpPr>
            <p:nvPr userDrawn="1"/>
          </p:nvSpPr>
          <p:spPr bwMode="auto">
            <a:xfrm>
              <a:off x="11025188" y="5943600"/>
              <a:ext cx="52388" cy="104775"/>
            </a:xfrm>
            <a:custGeom>
              <a:avLst/>
              <a:gdLst>
                <a:gd name="T0" fmla="*/ 297 w 297"/>
                <a:gd name="T1" fmla="*/ 594 h 594"/>
                <a:gd name="T2" fmla="*/ 0 w 297"/>
                <a:gd name="T3" fmla="*/ 297 h 594"/>
                <a:gd name="T4" fmla="*/ 297 w 297"/>
                <a:gd name="T5" fmla="*/ 0 h 594"/>
                <a:gd name="T6" fmla="*/ 297 w 297"/>
                <a:gd name="T7" fmla="*/ 594 h 594"/>
              </a:gdLst>
              <a:ahLst/>
              <a:cxnLst>
                <a:cxn ang="0">
                  <a:pos x="T0" y="T1"/>
                </a:cxn>
                <a:cxn ang="0">
                  <a:pos x="T2" y="T3"/>
                </a:cxn>
                <a:cxn ang="0">
                  <a:pos x="T4" y="T5"/>
                </a:cxn>
                <a:cxn ang="0">
                  <a:pos x="T6" y="T7"/>
                </a:cxn>
              </a:cxnLst>
              <a:rect l="0" t="0" r="r" b="b"/>
              <a:pathLst>
                <a:path w="297" h="594">
                  <a:moveTo>
                    <a:pt x="297" y="594"/>
                  </a:moveTo>
                  <a:lnTo>
                    <a:pt x="0" y="297"/>
                  </a:lnTo>
                  <a:lnTo>
                    <a:pt x="297" y="0"/>
                  </a:lnTo>
                  <a:lnTo>
                    <a:pt x="297" y="594"/>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33"/>
            <p:cNvSpPr>
              <a:spLocks/>
            </p:cNvSpPr>
            <p:nvPr userDrawn="1"/>
          </p:nvSpPr>
          <p:spPr bwMode="auto">
            <a:xfrm>
              <a:off x="10955338" y="5943600"/>
              <a:ext cx="52388" cy="104775"/>
            </a:xfrm>
            <a:custGeom>
              <a:avLst/>
              <a:gdLst>
                <a:gd name="T0" fmla="*/ 0 w 297"/>
                <a:gd name="T1" fmla="*/ 594 h 594"/>
                <a:gd name="T2" fmla="*/ 297 w 297"/>
                <a:gd name="T3" fmla="*/ 297 h 594"/>
                <a:gd name="T4" fmla="*/ 0 w 297"/>
                <a:gd name="T5" fmla="*/ 0 h 594"/>
                <a:gd name="T6" fmla="*/ 0 w 297"/>
                <a:gd name="T7" fmla="*/ 594 h 594"/>
              </a:gdLst>
              <a:ahLst/>
              <a:cxnLst>
                <a:cxn ang="0">
                  <a:pos x="T0" y="T1"/>
                </a:cxn>
                <a:cxn ang="0">
                  <a:pos x="T2" y="T3"/>
                </a:cxn>
                <a:cxn ang="0">
                  <a:pos x="T4" y="T5"/>
                </a:cxn>
                <a:cxn ang="0">
                  <a:pos x="T6" y="T7"/>
                </a:cxn>
              </a:cxnLst>
              <a:rect l="0" t="0" r="r" b="b"/>
              <a:pathLst>
                <a:path w="297" h="594">
                  <a:moveTo>
                    <a:pt x="0" y="594"/>
                  </a:moveTo>
                  <a:lnTo>
                    <a:pt x="297"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34"/>
            <p:cNvSpPr>
              <a:spLocks/>
            </p:cNvSpPr>
            <p:nvPr userDrawn="1"/>
          </p:nvSpPr>
          <p:spPr bwMode="auto">
            <a:xfrm>
              <a:off x="10963275" y="5934075"/>
              <a:ext cx="104775" cy="52388"/>
            </a:xfrm>
            <a:custGeom>
              <a:avLst/>
              <a:gdLst>
                <a:gd name="T0" fmla="*/ 0 w 593"/>
                <a:gd name="T1" fmla="*/ 0 h 296"/>
                <a:gd name="T2" fmla="*/ 296 w 593"/>
                <a:gd name="T3" fmla="*/ 296 h 296"/>
                <a:gd name="T4" fmla="*/ 593 w 593"/>
                <a:gd name="T5" fmla="*/ 0 h 296"/>
                <a:gd name="T6" fmla="*/ 0 w 593"/>
                <a:gd name="T7" fmla="*/ 0 h 296"/>
              </a:gdLst>
              <a:ahLst/>
              <a:cxnLst>
                <a:cxn ang="0">
                  <a:pos x="T0" y="T1"/>
                </a:cxn>
                <a:cxn ang="0">
                  <a:pos x="T2" y="T3"/>
                </a:cxn>
                <a:cxn ang="0">
                  <a:pos x="T4" y="T5"/>
                </a:cxn>
                <a:cxn ang="0">
                  <a:pos x="T6" y="T7"/>
                </a:cxn>
              </a:cxnLst>
              <a:rect l="0" t="0" r="r" b="b"/>
              <a:pathLst>
                <a:path w="593" h="296">
                  <a:moveTo>
                    <a:pt x="0" y="0"/>
                  </a:moveTo>
                  <a:lnTo>
                    <a:pt x="296" y="296"/>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5"/>
            <p:cNvSpPr>
              <a:spLocks/>
            </p:cNvSpPr>
            <p:nvPr userDrawn="1"/>
          </p:nvSpPr>
          <p:spPr bwMode="auto">
            <a:xfrm>
              <a:off x="10963275" y="6005513"/>
              <a:ext cx="104775" cy="52388"/>
            </a:xfrm>
            <a:custGeom>
              <a:avLst/>
              <a:gdLst>
                <a:gd name="T0" fmla="*/ 0 w 593"/>
                <a:gd name="T1" fmla="*/ 297 h 297"/>
                <a:gd name="T2" fmla="*/ 296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6"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6"/>
            <p:cNvSpPr>
              <a:spLocks/>
            </p:cNvSpPr>
            <p:nvPr userDrawn="1"/>
          </p:nvSpPr>
          <p:spPr bwMode="auto">
            <a:xfrm>
              <a:off x="11160125" y="5943600"/>
              <a:ext cx="52388" cy="104775"/>
            </a:xfrm>
            <a:custGeom>
              <a:avLst/>
              <a:gdLst>
                <a:gd name="T0" fmla="*/ 297 w 297"/>
                <a:gd name="T1" fmla="*/ 594 h 594"/>
                <a:gd name="T2" fmla="*/ 0 w 297"/>
                <a:gd name="T3" fmla="*/ 297 h 594"/>
                <a:gd name="T4" fmla="*/ 297 w 297"/>
                <a:gd name="T5" fmla="*/ 0 h 594"/>
                <a:gd name="T6" fmla="*/ 297 w 297"/>
                <a:gd name="T7" fmla="*/ 594 h 594"/>
              </a:gdLst>
              <a:ahLst/>
              <a:cxnLst>
                <a:cxn ang="0">
                  <a:pos x="T0" y="T1"/>
                </a:cxn>
                <a:cxn ang="0">
                  <a:pos x="T2" y="T3"/>
                </a:cxn>
                <a:cxn ang="0">
                  <a:pos x="T4" y="T5"/>
                </a:cxn>
                <a:cxn ang="0">
                  <a:pos x="T6" y="T7"/>
                </a:cxn>
              </a:cxnLst>
              <a:rect l="0" t="0" r="r" b="b"/>
              <a:pathLst>
                <a:path w="297" h="594">
                  <a:moveTo>
                    <a:pt x="297" y="594"/>
                  </a:moveTo>
                  <a:lnTo>
                    <a:pt x="0" y="297"/>
                  </a:lnTo>
                  <a:lnTo>
                    <a:pt x="297" y="0"/>
                  </a:lnTo>
                  <a:lnTo>
                    <a:pt x="297" y="594"/>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37"/>
            <p:cNvSpPr>
              <a:spLocks/>
            </p:cNvSpPr>
            <p:nvPr userDrawn="1"/>
          </p:nvSpPr>
          <p:spPr bwMode="auto">
            <a:xfrm>
              <a:off x="11090275" y="5943600"/>
              <a:ext cx="52388" cy="104775"/>
            </a:xfrm>
            <a:custGeom>
              <a:avLst/>
              <a:gdLst>
                <a:gd name="T0" fmla="*/ 0 w 297"/>
                <a:gd name="T1" fmla="*/ 594 h 594"/>
                <a:gd name="T2" fmla="*/ 297 w 297"/>
                <a:gd name="T3" fmla="*/ 297 h 594"/>
                <a:gd name="T4" fmla="*/ 0 w 297"/>
                <a:gd name="T5" fmla="*/ 0 h 594"/>
                <a:gd name="T6" fmla="*/ 0 w 297"/>
                <a:gd name="T7" fmla="*/ 594 h 594"/>
              </a:gdLst>
              <a:ahLst/>
              <a:cxnLst>
                <a:cxn ang="0">
                  <a:pos x="T0" y="T1"/>
                </a:cxn>
                <a:cxn ang="0">
                  <a:pos x="T2" y="T3"/>
                </a:cxn>
                <a:cxn ang="0">
                  <a:pos x="T4" y="T5"/>
                </a:cxn>
                <a:cxn ang="0">
                  <a:pos x="T6" y="T7"/>
                </a:cxn>
              </a:cxnLst>
              <a:rect l="0" t="0" r="r" b="b"/>
              <a:pathLst>
                <a:path w="297" h="594">
                  <a:moveTo>
                    <a:pt x="0" y="594"/>
                  </a:moveTo>
                  <a:lnTo>
                    <a:pt x="297"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38"/>
            <p:cNvSpPr>
              <a:spLocks/>
            </p:cNvSpPr>
            <p:nvPr userDrawn="1"/>
          </p:nvSpPr>
          <p:spPr bwMode="auto">
            <a:xfrm>
              <a:off x="11098213" y="5934075"/>
              <a:ext cx="104775" cy="52388"/>
            </a:xfrm>
            <a:custGeom>
              <a:avLst/>
              <a:gdLst>
                <a:gd name="T0" fmla="*/ 0 w 593"/>
                <a:gd name="T1" fmla="*/ 0 h 296"/>
                <a:gd name="T2" fmla="*/ 297 w 593"/>
                <a:gd name="T3" fmla="*/ 296 h 296"/>
                <a:gd name="T4" fmla="*/ 593 w 593"/>
                <a:gd name="T5" fmla="*/ 0 h 296"/>
                <a:gd name="T6" fmla="*/ 0 w 593"/>
                <a:gd name="T7" fmla="*/ 0 h 296"/>
              </a:gdLst>
              <a:ahLst/>
              <a:cxnLst>
                <a:cxn ang="0">
                  <a:pos x="T0" y="T1"/>
                </a:cxn>
                <a:cxn ang="0">
                  <a:pos x="T2" y="T3"/>
                </a:cxn>
                <a:cxn ang="0">
                  <a:pos x="T4" y="T5"/>
                </a:cxn>
                <a:cxn ang="0">
                  <a:pos x="T6" y="T7"/>
                </a:cxn>
              </a:cxnLst>
              <a:rect l="0" t="0" r="r" b="b"/>
              <a:pathLst>
                <a:path w="593" h="296">
                  <a:moveTo>
                    <a:pt x="0" y="0"/>
                  </a:moveTo>
                  <a:lnTo>
                    <a:pt x="297" y="296"/>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39"/>
            <p:cNvSpPr>
              <a:spLocks/>
            </p:cNvSpPr>
            <p:nvPr userDrawn="1"/>
          </p:nvSpPr>
          <p:spPr bwMode="auto">
            <a:xfrm>
              <a:off x="11098213" y="6005513"/>
              <a:ext cx="104775" cy="52388"/>
            </a:xfrm>
            <a:custGeom>
              <a:avLst/>
              <a:gdLst>
                <a:gd name="T0" fmla="*/ 0 w 593"/>
                <a:gd name="T1" fmla="*/ 297 h 297"/>
                <a:gd name="T2" fmla="*/ 297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7"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40"/>
            <p:cNvSpPr>
              <a:spLocks/>
            </p:cNvSpPr>
            <p:nvPr userDrawn="1"/>
          </p:nvSpPr>
          <p:spPr bwMode="auto">
            <a:xfrm>
              <a:off x="11225213" y="5943600"/>
              <a:ext cx="52388" cy="104775"/>
            </a:xfrm>
            <a:custGeom>
              <a:avLst/>
              <a:gdLst>
                <a:gd name="T0" fmla="*/ 0 w 296"/>
                <a:gd name="T1" fmla="*/ 594 h 594"/>
                <a:gd name="T2" fmla="*/ 296 w 296"/>
                <a:gd name="T3" fmla="*/ 297 h 594"/>
                <a:gd name="T4" fmla="*/ 0 w 296"/>
                <a:gd name="T5" fmla="*/ 0 h 594"/>
                <a:gd name="T6" fmla="*/ 0 w 296"/>
                <a:gd name="T7" fmla="*/ 594 h 594"/>
              </a:gdLst>
              <a:ahLst/>
              <a:cxnLst>
                <a:cxn ang="0">
                  <a:pos x="T0" y="T1"/>
                </a:cxn>
                <a:cxn ang="0">
                  <a:pos x="T2" y="T3"/>
                </a:cxn>
                <a:cxn ang="0">
                  <a:pos x="T4" y="T5"/>
                </a:cxn>
                <a:cxn ang="0">
                  <a:pos x="T6" y="T7"/>
                </a:cxn>
              </a:cxnLst>
              <a:rect l="0" t="0" r="r" b="b"/>
              <a:pathLst>
                <a:path w="296" h="594">
                  <a:moveTo>
                    <a:pt x="0" y="594"/>
                  </a:moveTo>
                  <a:lnTo>
                    <a:pt x="296"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41"/>
            <p:cNvSpPr>
              <a:spLocks/>
            </p:cNvSpPr>
            <p:nvPr userDrawn="1"/>
          </p:nvSpPr>
          <p:spPr bwMode="auto">
            <a:xfrm>
              <a:off x="11234738" y="5934075"/>
              <a:ext cx="104775" cy="52388"/>
            </a:xfrm>
            <a:custGeom>
              <a:avLst/>
              <a:gdLst>
                <a:gd name="T0" fmla="*/ 0 w 593"/>
                <a:gd name="T1" fmla="*/ 0 h 296"/>
                <a:gd name="T2" fmla="*/ 296 w 593"/>
                <a:gd name="T3" fmla="*/ 296 h 296"/>
                <a:gd name="T4" fmla="*/ 593 w 593"/>
                <a:gd name="T5" fmla="*/ 0 h 296"/>
                <a:gd name="T6" fmla="*/ 0 w 593"/>
                <a:gd name="T7" fmla="*/ 0 h 296"/>
              </a:gdLst>
              <a:ahLst/>
              <a:cxnLst>
                <a:cxn ang="0">
                  <a:pos x="T0" y="T1"/>
                </a:cxn>
                <a:cxn ang="0">
                  <a:pos x="T2" y="T3"/>
                </a:cxn>
                <a:cxn ang="0">
                  <a:pos x="T4" y="T5"/>
                </a:cxn>
                <a:cxn ang="0">
                  <a:pos x="T6" y="T7"/>
                </a:cxn>
              </a:cxnLst>
              <a:rect l="0" t="0" r="r" b="b"/>
              <a:pathLst>
                <a:path w="593" h="296">
                  <a:moveTo>
                    <a:pt x="0" y="0"/>
                  </a:moveTo>
                  <a:lnTo>
                    <a:pt x="296" y="296"/>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42"/>
            <p:cNvSpPr>
              <a:spLocks/>
            </p:cNvSpPr>
            <p:nvPr userDrawn="1"/>
          </p:nvSpPr>
          <p:spPr bwMode="auto">
            <a:xfrm>
              <a:off x="10890250" y="5943600"/>
              <a:ext cx="52388" cy="104775"/>
            </a:xfrm>
            <a:custGeom>
              <a:avLst/>
              <a:gdLst>
                <a:gd name="T0" fmla="*/ 296 w 296"/>
                <a:gd name="T1" fmla="*/ 594 h 594"/>
                <a:gd name="T2" fmla="*/ 0 w 296"/>
                <a:gd name="T3" fmla="*/ 297 h 594"/>
                <a:gd name="T4" fmla="*/ 296 w 296"/>
                <a:gd name="T5" fmla="*/ 0 h 594"/>
                <a:gd name="T6" fmla="*/ 296 w 296"/>
                <a:gd name="T7" fmla="*/ 594 h 594"/>
              </a:gdLst>
              <a:ahLst/>
              <a:cxnLst>
                <a:cxn ang="0">
                  <a:pos x="T0" y="T1"/>
                </a:cxn>
                <a:cxn ang="0">
                  <a:pos x="T2" y="T3"/>
                </a:cxn>
                <a:cxn ang="0">
                  <a:pos x="T4" y="T5"/>
                </a:cxn>
                <a:cxn ang="0">
                  <a:pos x="T6" y="T7"/>
                </a:cxn>
              </a:cxnLst>
              <a:rect l="0" t="0" r="r" b="b"/>
              <a:pathLst>
                <a:path w="296" h="594">
                  <a:moveTo>
                    <a:pt x="296" y="594"/>
                  </a:moveTo>
                  <a:lnTo>
                    <a:pt x="0" y="297"/>
                  </a:lnTo>
                  <a:lnTo>
                    <a:pt x="296" y="0"/>
                  </a:lnTo>
                  <a:lnTo>
                    <a:pt x="296"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43"/>
            <p:cNvSpPr>
              <a:spLocks/>
            </p:cNvSpPr>
            <p:nvPr userDrawn="1"/>
          </p:nvSpPr>
          <p:spPr bwMode="auto">
            <a:xfrm>
              <a:off x="10828338" y="5934075"/>
              <a:ext cx="104775" cy="52388"/>
            </a:xfrm>
            <a:custGeom>
              <a:avLst/>
              <a:gdLst>
                <a:gd name="T0" fmla="*/ 0 w 593"/>
                <a:gd name="T1" fmla="*/ 0 h 296"/>
                <a:gd name="T2" fmla="*/ 296 w 593"/>
                <a:gd name="T3" fmla="*/ 296 h 296"/>
                <a:gd name="T4" fmla="*/ 593 w 593"/>
                <a:gd name="T5" fmla="*/ 0 h 296"/>
                <a:gd name="T6" fmla="*/ 0 w 593"/>
                <a:gd name="T7" fmla="*/ 0 h 296"/>
              </a:gdLst>
              <a:ahLst/>
              <a:cxnLst>
                <a:cxn ang="0">
                  <a:pos x="T0" y="T1"/>
                </a:cxn>
                <a:cxn ang="0">
                  <a:pos x="T2" y="T3"/>
                </a:cxn>
                <a:cxn ang="0">
                  <a:pos x="T4" y="T5"/>
                </a:cxn>
                <a:cxn ang="0">
                  <a:pos x="T6" y="T7"/>
                </a:cxn>
              </a:cxnLst>
              <a:rect l="0" t="0" r="r" b="b"/>
              <a:pathLst>
                <a:path w="593" h="296">
                  <a:moveTo>
                    <a:pt x="0" y="0"/>
                  </a:moveTo>
                  <a:lnTo>
                    <a:pt x="296" y="296"/>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44"/>
            <p:cNvSpPr>
              <a:spLocks/>
            </p:cNvSpPr>
            <p:nvPr userDrawn="1"/>
          </p:nvSpPr>
          <p:spPr bwMode="auto">
            <a:xfrm>
              <a:off x="11025188" y="6078538"/>
              <a:ext cx="52388" cy="104775"/>
            </a:xfrm>
            <a:custGeom>
              <a:avLst/>
              <a:gdLst>
                <a:gd name="T0" fmla="*/ 297 w 297"/>
                <a:gd name="T1" fmla="*/ 594 h 594"/>
                <a:gd name="T2" fmla="*/ 0 w 297"/>
                <a:gd name="T3" fmla="*/ 297 h 594"/>
                <a:gd name="T4" fmla="*/ 297 w 297"/>
                <a:gd name="T5" fmla="*/ 0 h 594"/>
                <a:gd name="T6" fmla="*/ 297 w 297"/>
                <a:gd name="T7" fmla="*/ 594 h 594"/>
              </a:gdLst>
              <a:ahLst/>
              <a:cxnLst>
                <a:cxn ang="0">
                  <a:pos x="T0" y="T1"/>
                </a:cxn>
                <a:cxn ang="0">
                  <a:pos x="T2" y="T3"/>
                </a:cxn>
                <a:cxn ang="0">
                  <a:pos x="T4" y="T5"/>
                </a:cxn>
                <a:cxn ang="0">
                  <a:pos x="T6" y="T7"/>
                </a:cxn>
              </a:cxnLst>
              <a:rect l="0" t="0" r="r" b="b"/>
              <a:pathLst>
                <a:path w="297" h="594">
                  <a:moveTo>
                    <a:pt x="297" y="594"/>
                  </a:moveTo>
                  <a:lnTo>
                    <a:pt x="0" y="297"/>
                  </a:lnTo>
                  <a:lnTo>
                    <a:pt x="297" y="0"/>
                  </a:lnTo>
                  <a:lnTo>
                    <a:pt x="297"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45"/>
            <p:cNvSpPr>
              <a:spLocks/>
            </p:cNvSpPr>
            <p:nvPr userDrawn="1"/>
          </p:nvSpPr>
          <p:spPr bwMode="auto">
            <a:xfrm>
              <a:off x="10963275" y="6070600"/>
              <a:ext cx="104775" cy="52388"/>
            </a:xfrm>
            <a:custGeom>
              <a:avLst/>
              <a:gdLst>
                <a:gd name="T0" fmla="*/ 0 w 593"/>
                <a:gd name="T1" fmla="*/ 0 h 297"/>
                <a:gd name="T2" fmla="*/ 296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6" y="297"/>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46"/>
            <p:cNvSpPr>
              <a:spLocks/>
            </p:cNvSpPr>
            <p:nvPr userDrawn="1"/>
          </p:nvSpPr>
          <p:spPr bwMode="auto">
            <a:xfrm>
              <a:off x="11090275" y="6078538"/>
              <a:ext cx="52388" cy="104775"/>
            </a:xfrm>
            <a:custGeom>
              <a:avLst/>
              <a:gdLst>
                <a:gd name="T0" fmla="*/ 0 w 297"/>
                <a:gd name="T1" fmla="*/ 594 h 594"/>
                <a:gd name="T2" fmla="*/ 297 w 297"/>
                <a:gd name="T3" fmla="*/ 297 h 594"/>
                <a:gd name="T4" fmla="*/ 0 w 297"/>
                <a:gd name="T5" fmla="*/ 0 h 594"/>
                <a:gd name="T6" fmla="*/ 0 w 297"/>
                <a:gd name="T7" fmla="*/ 594 h 594"/>
              </a:gdLst>
              <a:ahLst/>
              <a:cxnLst>
                <a:cxn ang="0">
                  <a:pos x="T0" y="T1"/>
                </a:cxn>
                <a:cxn ang="0">
                  <a:pos x="T2" y="T3"/>
                </a:cxn>
                <a:cxn ang="0">
                  <a:pos x="T4" y="T5"/>
                </a:cxn>
                <a:cxn ang="0">
                  <a:pos x="T6" y="T7"/>
                </a:cxn>
              </a:cxnLst>
              <a:rect l="0" t="0" r="r" b="b"/>
              <a:pathLst>
                <a:path w="297" h="594">
                  <a:moveTo>
                    <a:pt x="0" y="594"/>
                  </a:moveTo>
                  <a:lnTo>
                    <a:pt x="297" y="297"/>
                  </a:lnTo>
                  <a:lnTo>
                    <a:pt x="0" y="0"/>
                  </a:lnTo>
                  <a:lnTo>
                    <a:pt x="0" y="594"/>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7"/>
            <p:cNvSpPr>
              <a:spLocks/>
            </p:cNvSpPr>
            <p:nvPr userDrawn="1"/>
          </p:nvSpPr>
          <p:spPr bwMode="auto">
            <a:xfrm>
              <a:off x="11098213" y="6070600"/>
              <a:ext cx="104775" cy="52388"/>
            </a:xfrm>
            <a:custGeom>
              <a:avLst/>
              <a:gdLst>
                <a:gd name="T0" fmla="*/ 0 w 593"/>
                <a:gd name="T1" fmla="*/ 0 h 297"/>
                <a:gd name="T2" fmla="*/ 297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7" y="297"/>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8"/>
            <p:cNvSpPr>
              <a:spLocks noEditPoints="1"/>
            </p:cNvSpPr>
            <p:nvPr userDrawn="1"/>
          </p:nvSpPr>
          <p:spPr bwMode="auto">
            <a:xfrm>
              <a:off x="10382250" y="6246813"/>
              <a:ext cx="1403350" cy="250825"/>
            </a:xfrm>
            <a:custGeom>
              <a:avLst/>
              <a:gdLst>
                <a:gd name="T0" fmla="*/ 1265 w 7954"/>
                <a:gd name="T1" fmla="*/ 1328 h 1420"/>
                <a:gd name="T2" fmla="*/ 1498 w 7954"/>
                <a:gd name="T3" fmla="*/ 1306 h 1420"/>
                <a:gd name="T4" fmla="*/ 2900 w 7954"/>
                <a:gd name="T5" fmla="*/ 1065 h 1420"/>
                <a:gd name="T6" fmla="*/ 2936 w 7954"/>
                <a:gd name="T7" fmla="*/ 1106 h 1420"/>
                <a:gd name="T8" fmla="*/ 3227 w 7954"/>
                <a:gd name="T9" fmla="*/ 1420 h 1420"/>
                <a:gd name="T10" fmla="*/ 3300 w 7954"/>
                <a:gd name="T11" fmla="*/ 1299 h 1420"/>
                <a:gd name="T12" fmla="*/ 3243 w 7954"/>
                <a:gd name="T13" fmla="*/ 1058 h 1420"/>
                <a:gd name="T14" fmla="*/ 3155 w 7954"/>
                <a:gd name="T15" fmla="*/ 1194 h 1420"/>
                <a:gd name="T16" fmla="*/ 4598 w 7954"/>
                <a:gd name="T17" fmla="*/ 1271 h 1420"/>
                <a:gd name="T18" fmla="*/ 4253 w 7954"/>
                <a:gd name="T19" fmla="*/ 1255 h 1420"/>
                <a:gd name="T20" fmla="*/ 4587 w 7954"/>
                <a:gd name="T21" fmla="*/ 1164 h 1420"/>
                <a:gd name="T22" fmla="*/ 4298 w 7954"/>
                <a:gd name="T23" fmla="*/ 1252 h 1420"/>
                <a:gd name="T24" fmla="*/ 4665 w 7954"/>
                <a:gd name="T25" fmla="*/ 1412 h 1420"/>
                <a:gd name="T26" fmla="*/ 6278 w 7954"/>
                <a:gd name="T27" fmla="*/ 1402 h 1420"/>
                <a:gd name="T28" fmla="*/ 6273 w 7954"/>
                <a:gd name="T29" fmla="*/ 1354 h 1420"/>
                <a:gd name="T30" fmla="*/ 6125 w 7954"/>
                <a:gd name="T31" fmla="*/ 1069 h 1420"/>
                <a:gd name="T32" fmla="*/ 6110 w 7954"/>
                <a:gd name="T33" fmla="*/ 1145 h 1420"/>
                <a:gd name="T34" fmla="*/ 7849 w 7954"/>
                <a:gd name="T35" fmla="*/ 430 h 1420"/>
                <a:gd name="T36" fmla="*/ 7487 w 7954"/>
                <a:gd name="T37" fmla="*/ 475 h 1420"/>
                <a:gd name="T38" fmla="*/ 7842 w 7954"/>
                <a:gd name="T39" fmla="*/ 590 h 1420"/>
                <a:gd name="T40" fmla="*/ 7523 w 7954"/>
                <a:gd name="T41" fmla="*/ 745 h 1420"/>
                <a:gd name="T42" fmla="*/ 7621 w 7954"/>
                <a:gd name="T43" fmla="*/ 221 h 1420"/>
                <a:gd name="T44" fmla="*/ 7138 w 7954"/>
                <a:gd name="T45" fmla="*/ 774 h 1420"/>
                <a:gd name="T46" fmla="*/ 7181 w 7954"/>
                <a:gd name="T47" fmla="*/ 699 h 1420"/>
                <a:gd name="T48" fmla="*/ 6459 w 7954"/>
                <a:gd name="T49" fmla="*/ 747 h 1420"/>
                <a:gd name="T50" fmla="*/ 6744 w 7954"/>
                <a:gd name="T51" fmla="*/ 585 h 1420"/>
                <a:gd name="T52" fmla="*/ 6462 w 7954"/>
                <a:gd name="T53" fmla="*/ 259 h 1420"/>
                <a:gd name="T54" fmla="*/ 6589 w 7954"/>
                <a:gd name="T55" fmla="*/ 294 h 1420"/>
                <a:gd name="T56" fmla="*/ 6823 w 7954"/>
                <a:gd name="T57" fmla="*/ 537 h 1420"/>
                <a:gd name="T58" fmla="*/ 6175 w 7954"/>
                <a:gd name="T59" fmla="*/ 42 h 1420"/>
                <a:gd name="T60" fmla="*/ 5875 w 7954"/>
                <a:gd name="T61" fmla="*/ 318 h 1420"/>
                <a:gd name="T62" fmla="*/ 5690 w 7954"/>
                <a:gd name="T63" fmla="*/ 675 h 1420"/>
                <a:gd name="T64" fmla="*/ 6030 w 7954"/>
                <a:gd name="T65" fmla="*/ 642 h 1420"/>
                <a:gd name="T66" fmla="*/ 5648 w 7954"/>
                <a:gd name="T67" fmla="*/ 270 h 1420"/>
                <a:gd name="T68" fmla="*/ 5314 w 7954"/>
                <a:gd name="T69" fmla="*/ 430 h 1420"/>
                <a:gd name="T70" fmla="*/ 4952 w 7954"/>
                <a:gd name="T71" fmla="*/ 475 h 1420"/>
                <a:gd name="T72" fmla="*/ 5303 w 7954"/>
                <a:gd name="T73" fmla="*/ 599 h 1420"/>
                <a:gd name="T74" fmla="*/ 5000 w 7954"/>
                <a:gd name="T75" fmla="*/ 751 h 1420"/>
                <a:gd name="T76" fmla="*/ 5070 w 7954"/>
                <a:gd name="T77" fmla="*/ 223 h 1420"/>
                <a:gd name="T78" fmla="*/ 4726 w 7954"/>
                <a:gd name="T79" fmla="*/ 104 h 1420"/>
                <a:gd name="T80" fmla="*/ 4743 w 7954"/>
                <a:gd name="T81" fmla="*/ 36 h 1420"/>
                <a:gd name="T82" fmla="*/ 3950 w 7954"/>
                <a:gd name="T83" fmla="*/ 860 h 1420"/>
                <a:gd name="T84" fmla="*/ 3114 w 7954"/>
                <a:gd name="T85" fmla="*/ 334 h 1420"/>
                <a:gd name="T86" fmla="*/ 3353 w 7954"/>
                <a:gd name="T87" fmla="*/ 252 h 1420"/>
                <a:gd name="T88" fmla="*/ 2478 w 7954"/>
                <a:gd name="T89" fmla="*/ 674 h 1420"/>
                <a:gd name="T90" fmla="*/ 2633 w 7954"/>
                <a:gd name="T91" fmla="*/ 768 h 1420"/>
                <a:gd name="T92" fmla="*/ 2436 w 7954"/>
                <a:gd name="T93" fmla="*/ 470 h 1420"/>
                <a:gd name="T94" fmla="*/ 2452 w 7954"/>
                <a:gd name="T95" fmla="*/ 355 h 1420"/>
                <a:gd name="T96" fmla="*/ 2820 w 7954"/>
                <a:gd name="T97" fmla="*/ 476 h 1420"/>
                <a:gd name="T98" fmla="*/ 1877 w 7954"/>
                <a:gd name="T99" fmla="*/ 650 h 1420"/>
                <a:gd name="T100" fmla="*/ 2028 w 7954"/>
                <a:gd name="T101" fmla="*/ 535 h 1420"/>
                <a:gd name="T102" fmla="*/ 1972 w 7954"/>
                <a:gd name="T103" fmla="*/ 222 h 1420"/>
                <a:gd name="T104" fmla="*/ 1922 w 7954"/>
                <a:gd name="T105" fmla="*/ 330 h 1420"/>
                <a:gd name="T106" fmla="*/ 2264 w 7954"/>
                <a:gd name="T107" fmla="*/ 613 h 1420"/>
                <a:gd name="T108" fmla="*/ 1534 w 7954"/>
                <a:gd name="T109" fmla="*/ 678 h 1420"/>
                <a:gd name="T110" fmla="*/ 1311 w 7954"/>
                <a:gd name="T111" fmla="*/ 749 h 1420"/>
                <a:gd name="T112" fmla="*/ 1609 w 7954"/>
                <a:gd name="T113" fmla="*/ 383 h 1420"/>
                <a:gd name="T114" fmla="*/ 1417 w 7954"/>
                <a:gd name="T115" fmla="*/ 223 h 1420"/>
                <a:gd name="T116" fmla="*/ 774 w 7954"/>
                <a:gd name="T117" fmla="*/ 554 h 1420"/>
                <a:gd name="T118" fmla="*/ 1037 w 7954"/>
                <a:gd name="T119" fmla="*/ 549 h 1420"/>
                <a:gd name="T120" fmla="*/ 664 w 7954"/>
                <a:gd name="T121" fmla="*/ 610 h 1420"/>
                <a:gd name="T122" fmla="*/ 932 w 7954"/>
                <a:gd name="T123" fmla="*/ 298 h 1420"/>
                <a:gd name="T124" fmla="*/ 1057 w 7954"/>
                <a:gd name="T125" fmla="*/ 263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54" h="1420">
                  <a:moveTo>
                    <a:pt x="1544" y="1267"/>
                  </a:moveTo>
                  <a:lnTo>
                    <a:pt x="1544" y="1282"/>
                  </a:lnTo>
                  <a:lnTo>
                    <a:pt x="1544" y="1297"/>
                  </a:lnTo>
                  <a:lnTo>
                    <a:pt x="1543" y="1304"/>
                  </a:lnTo>
                  <a:lnTo>
                    <a:pt x="1542" y="1311"/>
                  </a:lnTo>
                  <a:lnTo>
                    <a:pt x="1541" y="1318"/>
                  </a:lnTo>
                  <a:lnTo>
                    <a:pt x="1538" y="1326"/>
                  </a:lnTo>
                  <a:lnTo>
                    <a:pt x="1536" y="1333"/>
                  </a:lnTo>
                  <a:lnTo>
                    <a:pt x="1534" y="1339"/>
                  </a:lnTo>
                  <a:lnTo>
                    <a:pt x="1531" y="1346"/>
                  </a:lnTo>
                  <a:lnTo>
                    <a:pt x="1528" y="1352"/>
                  </a:lnTo>
                  <a:lnTo>
                    <a:pt x="1524" y="1359"/>
                  </a:lnTo>
                  <a:lnTo>
                    <a:pt x="1520" y="1366"/>
                  </a:lnTo>
                  <a:lnTo>
                    <a:pt x="1515" y="1372"/>
                  </a:lnTo>
                  <a:lnTo>
                    <a:pt x="1509" y="1378"/>
                  </a:lnTo>
                  <a:lnTo>
                    <a:pt x="1504" y="1383"/>
                  </a:lnTo>
                  <a:lnTo>
                    <a:pt x="1497" y="1388"/>
                  </a:lnTo>
                  <a:lnTo>
                    <a:pt x="1492" y="1392"/>
                  </a:lnTo>
                  <a:lnTo>
                    <a:pt x="1486" y="1396"/>
                  </a:lnTo>
                  <a:lnTo>
                    <a:pt x="1473" y="1404"/>
                  </a:lnTo>
                  <a:lnTo>
                    <a:pt x="1467" y="1407"/>
                  </a:lnTo>
                  <a:lnTo>
                    <a:pt x="1460" y="1409"/>
                  </a:lnTo>
                  <a:lnTo>
                    <a:pt x="1453" y="1412"/>
                  </a:lnTo>
                  <a:lnTo>
                    <a:pt x="1446" y="1414"/>
                  </a:lnTo>
                  <a:lnTo>
                    <a:pt x="1439" y="1415"/>
                  </a:lnTo>
                  <a:lnTo>
                    <a:pt x="1432" y="1417"/>
                  </a:lnTo>
                  <a:lnTo>
                    <a:pt x="1425" y="1418"/>
                  </a:lnTo>
                  <a:lnTo>
                    <a:pt x="1416" y="1419"/>
                  </a:lnTo>
                  <a:lnTo>
                    <a:pt x="1409" y="1419"/>
                  </a:lnTo>
                  <a:lnTo>
                    <a:pt x="1402" y="1419"/>
                  </a:lnTo>
                  <a:lnTo>
                    <a:pt x="1387" y="1419"/>
                  </a:lnTo>
                  <a:lnTo>
                    <a:pt x="1371" y="1417"/>
                  </a:lnTo>
                  <a:lnTo>
                    <a:pt x="1364" y="1416"/>
                  </a:lnTo>
                  <a:lnTo>
                    <a:pt x="1357" y="1414"/>
                  </a:lnTo>
                  <a:lnTo>
                    <a:pt x="1350" y="1412"/>
                  </a:lnTo>
                  <a:lnTo>
                    <a:pt x="1343" y="1410"/>
                  </a:lnTo>
                  <a:lnTo>
                    <a:pt x="1336" y="1407"/>
                  </a:lnTo>
                  <a:lnTo>
                    <a:pt x="1330" y="1404"/>
                  </a:lnTo>
                  <a:lnTo>
                    <a:pt x="1324" y="1400"/>
                  </a:lnTo>
                  <a:lnTo>
                    <a:pt x="1318" y="1396"/>
                  </a:lnTo>
                  <a:lnTo>
                    <a:pt x="1312" y="1392"/>
                  </a:lnTo>
                  <a:lnTo>
                    <a:pt x="1305" y="1388"/>
                  </a:lnTo>
                  <a:lnTo>
                    <a:pt x="1299" y="1383"/>
                  </a:lnTo>
                  <a:lnTo>
                    <a:pt x="1294" y="1378"/>
                  </a:lnTo>
                  <a:lnTo>
                    <a:pt x="1288" y="1372"/>
                  </a:lnTo>
                  <a:lnTo>
                    <a:pt x="1283" y="1365"/>
                  </a:lnTo>
                  <a:lnTo>
                    <a:pt x="1280" y="1360"/>
                  </a:lnTo>
                  <a:lnTo>
                    <a:pt x="1278" y="1357"/>
                  </a:lnTo>
                  <a:lnTo>
                    <a:pt x="1274" y="1350"/>
                  </a:lnTo>
                  <a:lnTo>
                    <a:pt x="1271" y="1343"/>
                  </a:lnTo>
                  <a:lnTo>
                    <a:pt x="1268" y="1335"/>
                  </a:lnTo>
                  <a:lnTo>
                    <a:pt x="1265" y="1328"/>
                  </a:lnTo>
                  <a:lnTo>
                    <a:pt x="1263" y="1320"/>
                  </a:lnTo>
                  <a:lnTo>
                    <a:pt x="1262" y="1313"/>
                  </a:lnTo>
                  <a:lnTo>
                    <a:pt x="1260" y="1306"/>
                  </a:lnTo>
                  <a:lnTo>
                    <a:pt x="1259" y="1292"/>
                  </a:lnTo>
                  <a:lnTo>
                    <a:pt x="1259" y="1278"/>
                  </a:lnTo>
                  <a:lnTo>
                    <a:pt x="1259" y="1265"/>
                  </a:lnTo>
                  <a:lnTo>
                    <a:pt x="1259" y="1064"/>
                  </a:lnTo>
                  <a:lnTo>
                    <a:pt x="1302" y="1064"/>
                  </a:lnTo>
                  <a:lnTo>
                    <a:pt x="1302" y="1261"/>
                  </a:lnTo>
                  <a:lnTo>
                    <a:pt x="1302" y="1273"/>
                  </a:lnTo>
                  <a:lnTo>
                    <a:pt x="1302" y="1285"/>
                  </a:lnTo>
                  <a:lnTo>
                    <a:pt x="1303" y="1298"/>
                  </a:lnTo>
                  <a:lnTo>
                    <a:pt x="1304" y="1303"/>
                  </a:lnTo>
                  <a:lnTo>
                    <a:pt x="1305" y="1309"/>
                  </a:lnTo>
                  <a:lnTo>
                    <a:pt x="1307" y="1315"/>
                  </a:lnTo>
                  <a:lnTo>
                    <a:pt x="1309" y="1321"/>
                  </a:lnTo>
                  <a:lnTo>
                    <a:pt x="1311" y="1327"/>
                  </a:lnTo>
                  <a:lnTo>
                    <a:pt x="1314" y="1333"/>
                  </a:lnTo>
                  <a:lnTo>
                    <a:pt x="1317" y="1338"/>
                  </a:lnTo>
                  <a:lnTo>
                    <a:pt x="1320" y="1343"/>
                  </a:lnTo>
                  <a:lnTo>
                    <a:pt x="1324" y="1348"/>
                  </a:lnTo>
                  <a:lnTo>
                    <a:pt x="1329" y="1353"/>
                  </a:lnTo>
                  <a:lnTo>
                    <a:pt x="1335" y="1359"/>
                  </a:lnTo>
                  <a:lnTo>
                    <a:pt x="1339" y="1362"/>
                  </a:lnTo>
                  <a:lnTo>
                    <a:pt x="1343" y="1366"/>
                  </a:lnTo>
                  <a:lnTo>
                    <a:pt x="1348" y="1368"/>
                  </a:lnTo>
                  <a:lnTo>
                    <a:pt x="1352" y="1370"/>
                  </a:lnTo>
                  <a:lnTo>
                    <a:pt x="1356" y="1372"/>
                  </a:lnTo>
                  <a:lnTo>
                    <a:pt x="1361" y="1374"/>
                  </a:lnTo>
                  <a:lnTo>
                    <a:pt x="1370" y="1377"/>
                  </a:lnTo>
                  <a:lnTo>
                    <a:pt x="1380" y="1379"/>
                  </a:lnTo>
                  <a:lnTo>
                    <a:pt x="1391" y="1380"/>
                  </a:lnTo>
                  <a:lnTo>
                    <a:pt x="1402" y="1381"/>
                  </a:lnTo>
                  <a:lnTo>
                    <a:pt x="1412" y="1380"/>
                  </a:lnTo>
                  <a:lnTo>
                    <a:pt x="1422" y="1379"/>
                  </a:lnTo>
                  <a:lnTo>
                    <a:pt x="1433" y="1377"/>
                  </a:lnTo>
                  <a:lnTo>
                    <a:pt x="1442" y="1375"/>
                  </a:lnTo>
                  <a:lnTo>
                    <a:pt x="1451" y="1371"/>
                  </a:lnTo>
                  <a:lnTo>
                    <a:pt x="1459" y="1367"/>
                  </a:lnTo>
                  <a:lnTo>
                    <a:pt x="1468" y="1361"/>
                  </a:lnTo>
                  <a:lnTo>
                    <a:pt x="1471" y="1358"/>
                  </a:lnTo>
                  <a:lnTo>
                    <a:pt x="1474" y="1355"/>
                  </a:lnTo>
                  <a:lnTo>
                    <a:pt x="1478" y="1351"/>
                  </a:lnTo>
                  <a:lnTo>
                    <a:pt x="1482" y="1346"/>
                  </a:lnTo>
                  <a:lnTo>
                    <a:pt x="1485" y="1342"/>
                  </a:lnTo>
                  <a:lnTo>
                    <a:pt x="1488" y="1337"/>
                  </a:lnTo>
                  <a:lnTo>
                    <a:pt x="1490" y="1333"/>
                  </a:lnTo>
                  <a:lnTo>
                    <a:pt x="1492" y="1328"/>
                  </a:lnTo>
                  <a:lnTo>
                    <a:pt x="1494" y="1322"/>
                  </a:lnTo>
                  <a:lnTo>
                    <a:pt x="1496" y="1317"/>
                  </a:lnTo>
                  <a:lnTo>
                    <a:pt x="1497" y="1311"/>
                  </a:lnTo>
                  <a:lnTo>
                    <a:pt x="1498" y="1306"/>
                  </a:lnTo>
                  <a:lnTo>
                    <a:pt x="1499" y="1294"/>
                  </a:lnTo>
                  <a:lnTo>
                    <a:pt x="1500" y="1281"/>
                  </a:lnTo>
                  <a:lnTo>
                    <a:pt x="1500" y="1267"/>
                  </a:lnTo>
                  <a:lnTo>
                    <a:pt x="1500" y="1064"/>
                  </a:lnTo>
                  <a:lnTo>
                    <a:pt x="1544" y="1064"/>
                  </a:lnTo>
                  <a:lnTo>
                    <a:pt x="1544" y="1267"/>
                  </a:lnTo>
                  <a:close/>
                  <a:moveTo>
                    <a:pt x="1906" y="1412"/>
                  </a:moveTo>
                  <a:lnTo>
                    <a:pt x="1864" y="1412"/>
                  </a:lnTo>
                  <a:lnTo>
                    <a:pt x="1661" y="1130"/>
                  </a:lnTo>
                  <a:lnTo>
                    <a:pt x="1661" y="1412"/>
                  </a:lnTo>
                  <a:lnTo>
                    <a:pt x="1621" y="1412"/>
                  </a:lnTo>
                  <a:lnTo>
                    <a:pt x="1621" y="1064"/>
                  </a:lnTo>
                  <a:lnTo>
                    <a:pt x="1665" y="1064"/>
                  </a:lnTo>
                  <a:lnTo>
                    <a:pt x="1866" y="1343"/>
                  </a:lnTo>
                  <a:lnTo>
                    <a:pt x="1866" y="1064"/>
                  </a:lnTo>
                  <a:lnTo>
                    <a:pt x="1906" y="1064"/>
                  </a:lnTo>
                  <a:lnTo>
                    <a:pt x="1906" y="1412"/>
                  </a:lnTo>
                  <a:close/>
                  <a:moveTo>
                    <a:pt x="2029" y="1064"/>
                  </a:moveTo>
                  <a:lnTo>
                    <a:pt x="2029" y="1412"/>
                  </a:lnTo>
                  <a:lnTo>
                    <a:pt x="1986" y="1412"/>
                  </a:lnTo>
                  <a:lnTo>
                    <a:pt x="1986" y="1064"/>
                  </a:lnTo>
                  <a:lnTo>
                    <a:pt x="2029" y="1064"/>
                  </a:lnTo>
                  <a:close/>
                  <a:moveTo>
                    <a:pt x="2400" y="1064"/>
                  </a:moveTo>
                  <a:lnTo>
                    <a:pt x="2261" y="1412"/>
                  </a:lnTo>
                  <a:lnTo>
                    <a:pt x="2215" y="1412"/>
                  </a:lnTo>
                  <a:lnTo>
                    <a:pt x="2075" y="1064"/>
                  </a:lnTo>
                  <a:lnTo>
                    <a:pt x="2122" y="1064"/>
                  </a:lnTo>
                  <a:lnTo>
                    <a:pt x="2238" y="1361"/>
                  </a:lnTo>
                  <a:lnTo>
                    <a:pt x="2354" y="1064"/>
                  </a:lnTo>
                  <a:lnTo>
                    <a:pt x="2400" y="1064"/>
                  </a:lnTo>
                  <a:close/>
                  <a:moveTo>
                    <a:pt x="2695" y="1412"/>
                  </a:moveTo>
                  <a:lnTo>
                    <a:pt x="2446" y="1412"/>
                  </a:lnTo>
                  <a:lnTo>
                    <a:pt x="2446" y="1064"/>
                  </a:lnTo>
                  <a:lnTo>
                    <a:pt x="2689" y="1064"/>
                  </a:lnTo>
                  <a:lnTo>
                    <a:pt x="2689" y="1102"/>
                  </a:lnTo>
                  <a:lnTo>
                    <a:pt x="2489" y="1102"/>
                  </a:lnTo>
                  <a:lnTo>
                    <a:pt x="2489" y="1217"/>
                  </a:lnTo>
                  <a:lnTo>
                    <a:pt x="2677" y="1217"/>
                  </a:lnTo>
                  <a:lnTo>
                    <a:pt x="2677" y="1254"/>
                  </a:lnTo>
                  <a:lnTo>
                    <a:pt x="2489" y="1254"/>
                  </a:lnTo>
                  <a:lnTo>
                    <a:pt x="2489" y="1374"/>
                  </a:lnTo>
                  <a:lnTo>
                    <a:pt x="2695" y="1374"/>
                  </a:lnTo>
                  <a:lnTo>
                    <a:pt x="2695" y="1412"/>
                  </a:lnTo>
                  <a:close/>
                  <a:moveTo>
                    <a:pt x="3044" y="1412"/>
                  </a:moveTo>
                  <a:lnTo>
                    <a:pt x="2993" y="1412"/>
                  </a:lnTo>
                  <a:lnTo>
                    <a:pt x="2889" y="1267"/>
                  </a:lnTo>
                  <a:lnTo>
                    <a:pt x="2803" y="1267"/>
                  </a:lnTo>
                  <a:lnTo>
                    <a:pt x="2803" y="1412"/>
                  </a:lnTo>
                  <a:lnTo>
                    <a:pt x="2760" y="1412"/>
                  </a:lnTo>
                  <a:lnTo>
                    <a:pt x="2760" y="1064"/>
                  </a:lnTo>
                  <a:lnTo>
                    <a:pt x="2884" y="1064"/>
                  </a:lnTo>
                  <a:lnTo>
                    <a:pt x="2900" y="1065"/>
                  </a:lnTo>
                  <a:lnTo>
                    <a:pt x="2917" y="1065"/>
                  </a:lnTo>
                  <a:lnTo>
                    <a:pt x="2932" y="1067"/>
                  </a:lnTo>
                  <a:lnTo>
                    <a:pt x="2947" y="1069"/>
                  </a:lnTo>
                  <a:lnTo>
                    <a:pt x="2960" y="1072"/>
                  </a:lnTo>
                  <a:lnTo>
                    <a:pt x="2973" y="1078"/>
                  </a:lnTo>
                  <a:lnTo>
                    <a:pt x="2979" y="1081"/>
                  </a:lnTo>
                  <a:lnTo>
                    <a:pt x="2986" y="1084"/>
                  </a:lnTo>
                  <a:lnTo>
                    <a:pt x="2991" y="1089"/>
                  </a:lnTo>
                  <a:lnTo>
                    <a:pt x="2996" y="1093"/>
                  </a:lnTo>
                  <a:lnTo>
                    <a:pt x="3003" y="1102"/>
                  </a:lnTo>
                  <a:lnTo>
                    <a:pt x="3009" y="1110"/>
                  </a:lnTo>
                  <a:lnTo>
                    <a:pt x="3014" y="1119"/>
                  </a:lnTo>
                  <a:lnTo>
                    <a:pt x="3018" y="1127"/>
                  </a:lnTo>
                  <a:lnTo>
                    <a:pt x="3021" y="1137"/>
                  </a:lnTo>
                  <a:lnTo>
                    <a:pt x="3023" y="1146"/>
                  </a:lnTo>
                  <a:lnTo>
                    <a:pt x="3025" y="1154"/>
                  </a:lnTo>
                  <a:lnTo>
                    <a:pt x="3025" y="1163"/>
                  </a:lnTo>
                  <a:lnTo>
                    <a:pt x="3025" y="1170"/>
                  </a:lnTo>
                  <a:lnTo>
                    <a:pt x="3024" y="1178"/>
                  </a:lnTo>
                  <a:lnTo>
                    <a:pt x="3023" y="1185"/>
                  </a:lnTo>
                  <a:lnTo>
                    <a:pt x="3020" y="1192"/>
                  </a:lnTo>
                  <a:lnTo>
                    <a:pt x="3019" y="1197"/>
                  </a:lnTo>
                  <a:lnTo>
                    <a:pt x="3016" y="1203"/>
                  </a:lnTo>
                  <a:lnTo>
                    <a:pt x="3014" y="1208"/>
                  </a:lnTo>
                  <a:lnTo>
                    <a:pt x="3011" y="1214"/>
                  </a:lnTo>
                  <a:lnTo>
                    <a:pt x="3008" y="1219"/>
                  </a:lnTo>
                  <a:lnTo>
                    <a:pt x="3005" y="1223"/>
                  </a:lnTo>
                  <a:lnTo>
                    <a:pt x="3002" y="1227"/>
                  </a:lnTo>
                  <a:lnTo>
                    <a:pt x="2998" y="1231"/>
                  </a:lnTo>
                  <a:lnTo>
                    <a:pt x="2991" y="1238"/>
                  </a:lnTo>
                  <a:lnTo>
                    <a:pt x="2982" y="1243"/>
                  </a:lnTo>
                  <a:lnTo>
                    <a:pt x="2974" y="1248"/>
                  </a:lnTo>
                  <a:lnTo>
                    <a:pt x="2966" y="1253"/>
                  </a:lnTo>
                  <a:lnTo>
                    <a:pt x="2952" y="1259"/>
                  </a:lnTo>
                  <a:lnTo>
                    <a:pt x="2941" y="1262"/>
                  </a:lnTo>
                  <a:lnTo>
                    <a:pt x="2935" y="1263"/>
                  </a:lnTo>
                  <a:lnTo>
                    <a:pt x="3044" y="1412"/>
                  </a:lnTo>
                  <a:close/>
                  <a:moveTo>
                    <a:pt x="2981" y="1165"/>
                  </a:moveTo>
                  <a:lnTo>
                    <a:pt x="2981" y="1158"/>
                  </a:lnTo>
                  <a:lnTo>
                    <a:pt x="2980" y="1152"/>
                  </a:lnTo>
                  <a:lnTo>
                    <a:pt x="2979" y="1146"/>
                  </a:lnTo>
                  <a:lnTo>
                    <a:pt x="2977" y="1141"/>
                  </a:lnTo>
                  <a:lnTo>
                    <a:pt x="2975" y="1135"/>
                  </a:lnTo>
                  <a:lnTo>
                    <a:pt x="2972" y="1130"/>
                  </a:lnTo>
                  <a:lnTo>
                    <a:pt x="2969" y="1126"/>
                  </a:lnTo>
                  <a:lnTo>
                    <a:pt x="2966" y="1122"/>
                  </a:lnTo>
                  <a:lnTo>
                    <a:pt x="2962" y="1118"/>
                  </a:lnTo>
                  <a:lnTo>
                    <a:pt x="2957" y="1115"/>
                  </a:lnTo>
                  <a:lnTo>
                    <a:pt x="2953" y="1112"/>
                  </a:lnTo>
                  <a:lnTo>
                    <a:pt x="2948" y="1110"/>
                  </a:lnTo>
                  <a:lnTo>
                    <a:pt x="2942" y="1108"/>
                  </a:lnTo>
                  <a:lnTo>
                    <a:pt x="2936" y="1106"/>
                  </a:lnTo>
                  <a:lnTo>
                    <a:pt x="2931" y="1104"/>
                  </a:lnTo>
                  <a:lnTo>
                    <a:pt x="2925" y="1103"/>
                  </a:lnTo>
                  <a:lnTo>
                    <a:pt x="2919" y="1102"/>
                  </a:lnTo>
                  <a:lnTo>
                    <a:pt x="2913" y="1102"/>
                  </a:lnTo>
                  <a:lnTo>
                    <a:pt x="2900" y="1101"/>
                  </a:lnTo>
                  <a:lnTo>
                    <a:pt x="2876" y="1100"/>
                  </a:lnTo>
                  <a:lnTo>
                    <a:pt x="2803" y="1100"/>
                  </a:lnTo>
                  <a:lnTo>
                    <a:pt x="2803" y="1231"/>
                  </a:lnTo>
                  <a:lnTo>
                    <a:pt x="2873" y="1231"/>
                  </a:lnTo>
                  <a:lnTo>
                    <a:pt x="2892" y="1231"/>
                  </a:lnTo>
                  <a:lnTo>
                    <a:pt x="2901" y="1230"/>
                  </a:lnTo>
                  <a:lnTo>
                    <a:pt x="2911" y="1229"/>
                  </a:lnTo>
                  <a:lnTo>
                    <a:pt x="2921" y="1228"/>
                  </a:lnTo>
                  <a:lnTo>
                    <a:pt x="2929" y="1227"/>
                  </a:lnTo>
                  <a:lnTo>
                    <a:pt x="2938" y="1224"/>
                  </a:lnTo>
                  <a:lnTo>
                    <a:pt x="2947" y="1222"/>
                  </a:lnTo>
                  <a:lnTo>
                    <a:pt x="2954" y="1218"/>
                  </a:lnTo>
                  <a:lnTo>
                    <a:pt x="2961" y="1214"/>
                  </a:lnTo>
                  <a:lnTo>
                    <a:pt x="2964" y="1210"/>
                  </a:lnTo>
                  <a:lnTo>
                    <a:pt x="2966" y="1207"/>
                  </a:lnTo>
                  <a:lnTo>
                    <a:pt x="2971" y="1201"/>
                  </a:lnTo>
                  <a:lnTo>
                    <a:pt x="2975" y="1194"/>
                  </a:lnTo>
                  <a:lnTo>
                    <a:pt x="2977" y="1190"/>
                  </a:lnTo>
                  <a:lnTo>
                    <a:pt x="2978" y="1186"/>
                  </a:lnTo>
                  <a:lnTo>
                    <a:pt x="2979" y="1181"/>
                  </a:lnTo>
                  <a:lnTo>
                    <a:pt x="2980" y="1177"/>
                  </a:lnTo>
                  <a:lnTo>
                    <a:pt x="2981" y="1170"/>
                  </a:lnTo>
                  <a:lnTo>
                    <a:pt x="2981" y="1165"/>
                  </a:lnTo>
                  <a:close/>
                  <a:moveTo>
                    <a:pt x="3349" y="1317"/>
                  </a:moveTo>
                  <a:lnTo>
                    <a:pt x="3348" y="1329"/>
                  </a:lnTo>
                  <a:lnTo>
                    <a:pt x="3346" y="1340"/>
                  </a:lnTo>
                  <a:lnTo>
                    <a:pt x="3345" y="1345"/>
                  </a:lnTo>
                  <a:lnTo>
                    <a:pt x="3343" y="1350"/>
                  </a:lnTo>
                  <a:lnTo>
                    <a:pt x="3339" y="1360"/>
                  </a:lnTo>
                  <a:lnTo>
                    <a:pt x="3333" y="1370"/>
                  </a:lnTo>
                  <a:lnTo>
                    <a:pt x="3327" y="1378"/>
                  </a:lnTo>
                  <a:lnTo>
                    <a:pt x="3323" y="1382"/>
                  </a:lnTo>
                  <a:lnTo>
                    <a:pt x="3320" y="1385"/>
                  </a:lnTo>
                  <a:lnTo>
                    <a:pt x="3316" y="1389"/>
                  </a:lnTo>
                  <a:lnTo>
                    <a:pt x="3312" y="1392"/>
                  </a:lnTo>
                  <a:lnTo>
                    <a:pt x="3307" y="1395"/>
                  </a:lnTo>
                  <a:lnTo>
                    <a:pt x="3302" y="1398"/>
                  </a:lnTo>
                  <a:lnTo>
                    <a:pt x="3297" y="1402"/>
                  </a:lnTo>
                  <a:lnTo>
                    <a:pt x="3291" y="1405"/>
                  </a:lnTo>
                  <a:lnTo>
                    <a:pt x="3286" y="1407"/>
                  </a:lnTo>
                  <a:lnTo>
                    <a:pt x="3280" y="1409"/>
                  </a:lnTo>
                  <a:lnTo>
                    <a:pt x="3274" y="1411"/>
                  </a:lnTo>
                  <a:lnTo>
                    <a:pt x="3268" y="1413"/>
                  </a:lnTo>
                  <a:lnTo>
                    <a:pt x="3262" y="1415"/>
                  </a:lnTo>
                  <a:lnTo>
                    <a:pt x="3255" y="1416"/>
                  </a:lnTo>
                  <a:lnTo>
                    <a:pt x="3241" y="1418"/>
                  </a:lnTo>
                  <a:lnTo>
                    <a:pt x="3227" y="1420"/>
                  </a:lnTo>
                  <a:lnTo>
                    <a:pt x="3211" y="1420"/>
                  </a:lnTo>
                  <a:lnTo>
                    <a:pt x="3202" y="1420"/>
                  </a:lnTo>
                  <a:lnTo>
                    <a:pt x="3193" y="1419"/>
                  </a:lnTo>
                  <a:lnTo>
                    <a:pt x="3176" y="1418"/>
                  </a:lnTo>
                  <a:lnTo>
                    <a:pt x="3169" y="1416"/>
                  </a:lnTo>
                  <a:lnTo>
                    <a:pt x="3162" y="1415"/>
                  </a:lnTo>
                  <a:lnTo>
                    <a:pt x="3155" y="1413"/>
                  </a:lnTo>
                  <a:lnTo>
                    <a:pt x="3148" y="1411"/>
                  </a:lnTo>
                  <a:lnTo>
                    <a:pt x="3135" y="1406"/>
                  </a:lnTo>
                  <a:lnTo>
                    <a:pt x="3125" y="1400"/>
                  </a:lnTo>
                  <a:lnTo>
                    <a:pt x="3115" y="1395"/>
                  </a:lnTo>
                  <a:lnTo>
                    <a:pt x="3106" y="1389"/>
                  </a:lnTo>
                  <a:lnTo>
                    <a:pt x="3098" y="1383"/>
                  </a:lnTo>
                  <a:lnTo>
                    <a:pt x="3092" y="1378"/>
                  </a:lnTo>
                  <a:lnTo>
                    <a:pt x="3086" y="1372"/>
                  </a:lnTo>
                  <a:lnTo>
                    <a:pt x="3082" y="1367"/>
                  </a:lnTo>
                  <a:lnTo>
                    <a:pt x="3075" y="1358"/>
                  </a:lnTo>
                  <a:lnTo>
                    <a:pt x="3072" y="1353"/>
                  </a:lnTo>
                  <a:lnTo>
                    <a:pt x="3103" y="1329"/>
                  </a:lnTo>
                  <a:lnTo>
                    <a:pt x="3106" y="1334"/>
                  </a:lnTo>
                  <a:lnTo>
                    <a:pt x="3112" y="1340"/>
                  </a:lnTo>
                  <a:lnTo>
                    <a:pt x="3120" y="1349"/>
                  </a:lnTo>
                  <a:lnTo>
                    <a:pt x="3125" y="1353"/>
                  </a:lnTo>
                  <a:lnTo>
                    <a:pt x="3131" y="1358"/>
                  </a:lnTo>
                  <a:lnTo>
                    <a:pt x="3137" y="1362"/>
                  </a:lnTo>
                  <a:lnTo>
                    <a:pt x="3146" y="1368"/>
                  </a:lnTo>
                  <a:lnTo>
                    <a:pt x="3154" y="1372"/>
                  </a:lnTo>
                  <a:lnTo>
                    <a:pt x="3163" y="1375"/>
                  </a:lnTo>
                  <a:lnTo>
                    <a:pt x="3173" y="1378"/>
                  </a:lnTo>
                  <a:lnTo>
                    <a:pt x="3185" y="1380"/>
                  </a:lnTo>
                  <a:lnTo>
                    <a:pt x="3197" y="1382"/>
                  </a:lnTo>
                  <a:lnTo>
                    <a:pt x="3210" y="1382"/>
                  </a:lnTo>
                  <a:lnTo>
                    <a:pt x="3221" y="1382"/>
                  </a:lnTo>
                  <a:lnTo>
                    <a:pt x="3231" y="1381"/>
                  </a:lnTo>
                  <a:lnTo>
                    <a:pt x="3240" y="1380"/>
                  </a:lnTo>
                  <a:lnTo>
                    <a:pt x="3248" y="1378"/>
                  </a:lnTo>
                  <a:lnTo>
                    <a:pt x="3257" y="1376"/>
                  </a:lnTo>
                  <a:lnTo>
                    <a:pt x="3265" y="1373"/>
                  </a:lnTo>
                  <a:lnTo>
                    <a:pt x="3272" y="1370"/>
                  </a:lnTo>
                  <a:lnTo>
                    <a:pt x="3278" y="1366"/>
                  </a:lnTo>
                  <a:lnTo>
                    <a:pt x="3284" y="1361"/>
                  </a:lnTo>
                  <a:lnTo>
                    <a:pt x="3288" y="1356"/>
                  </a:lnTo>
                  <a:lnTo>
                    <a:pt x="3291" y="1354"/>
                  </a:lnTo>
                  <a:lnTo>
                    <a:pt x="3293" y="1351"/>
                  </a:lnTo>
                  <a:lnTo>
                    <a:pt x="3297" y="1346"/>
                  </a:lnTo>
                  <a:lnTo>
                    <a:pt x="3300" y="1339"/>
                  </a:lnTo>
                  <a:lnTo>
                    <a:pt x="3302" y="1333"/>
                  </a:lnTo>
                  <a:lnTo>
                    <a:pt x="3303" y="1326"/>
                  </a:lnTo>
                  <a:lnTo>
                    <a:pt x="3304" y="1317"/>
                  </a:lnTo>
                  <a:lnTo>
                    <a:pt x="3303" y="1309"/>
                  </a:lnTo>
                  <a:lnTo>
                    <a:pt x="3301" y="1302"/>
                  </a:lnTo>
                  <a:lnTo>
                    <a:pt x="3300" y="1299"/>
                  </a:lnTo>
                  <a:lnTo>
                    <a:pt x="3298" y="1296"/>
                  </a:lnTo>
                  <a:lnTo>
                    <a:pt x="3293" y="1290"/>
                  </a:lnTo>
                  <a:lnTo>
                    <a:pt x="3291" y="1287"/>
                  </a:lnTo>
                  <a:lnTo>
                    <a:pt x="3288" y="1284"/>
                  </a:lnTo>
                  <a:lnTo>
                    <a:pt x="3283" y="1280"/>
                  </a:lnTo>
                  <a:lnTo>
                    <a:pt x="3276" y="1276"/>
                  </a:lnTo>
                  <a:lnTo>
                    <a:pt x="3269" y="1272"/>
                  </a:lnTo>
                  <a:lnTo>
                    <a:pt x="3261" y="1269"/>
                  </a:lnTo>
                  <a:lnTo>
                    <a:pt x="3252" y="1267"/>
                  </a:lnTo>
                  <a:lnTo>
                    <a:pt x="3233" y="1262"/>
                  </a:lnTo>
                  <a:lnTo>
                    <a:pt x="3193" y="1252"/>
                  </a:lnTo>
                  <a:lnTo>
                    <a:pt x="3172" y="1246"/>
                  </a:lnTo>
                  <a:lnTo>
                    <a:pt x="3162" y="1244"/>
                  </a:lnTo>
                  <a:lnTo>
                    <a:pt x="3152" y="1240"/>
                  </a:lnTo>
                  <a:lnTo>
                    <a:pt x="3143" y="1237"/>
                  </a:lnTo>
                  <a:lnTo>
                    <a:pt x="3133" y="1233"/>
                  </a:lnTo>
                  <a:lnTo>
                    <a:pt x="3125" y="1228"/>
                  </a:lnTo>
                  <a:lnTo>
                    <a:pt x="3117" y="1223"/>
                  </a:lnTo>
                  <a:lnTo>
                    <a:pt x="3110" y="1217"/>
                  </a:lnTo>
                  <a:lnTo>
                    <a:pt x="3103" y="1210"/>
                  </a:lnTo>
                  <a:lnTo>
                    <a:pt x="3096" y="1203"/>
                  </a:lnTo>
                  <a:lnTo>
                    <a:pt x="3092" y="1195"/>
                  </a:lnTo>
                  <a:lnTo>
                    <a:pt x="3088" y="1186"/>
                  </a:lnTo>
                  <a:lnTo>
                    <a:pt x="3086" y="1181"/>
                  </a:lnTo>
                  <a:lnTo>
                    <a:pt x="3085" y="1176"/>
                  </a:lnTo>
                  <a:lnTo>
                    <a:pt x="3084" y="1170"/>
                  </a:lnTo>
                  <a:lnTo>
                    <a:pt x="3083" y="1164"/>
                  </a:lnTo>
                  <a:lnTo>
                    <a:pt x="3082" y="1159"/>
                  </a:lnTo>
                  <a:lnTo>
                    <a:pt x="3082" y="1152"/>
                  </a:lnTo>
                  <a:lnTo>
                    <a:pt x="3083" y="1143"/>
                  </a:lnTo>
                  <a:lnTo>
                    <a:pt x="3083" y="1139"/>
                  </a:lnTo>
                  <a:lnTo>
                    <a:pt x="3084" y="1134"/>
                  </a:lnTo>
                  <a:lnTo>
                    <a:pt x="3087" y="1125"/>
                  </a:lnTo>
                  <a:lnTo>
                    <a:pt x="3090" y="1116"/>
                  </a:lnTo>
                  <a:lnTo>
                    <a:pt x="3095" y="1108"/>
                  </a:lnTo>
                  <a:lnTo>
                    <a:pt x="3101" y="1101"/>
                  </a:lnTo>
                  <a:lnTo>
                    <a:pt x="3108" y="1092"/>
                  </a:lnTo>
                  <a:lnTo>
                    <a:pt x="3111" y="1089"/>
                  </a:lnTo>
                  <a:lnTo>
                    <a:pt x="3115" y="1085"/>
                  </a:lnTo>
                  <a:lnTo>
                    <a:pt x="3119" y="1082"/>
                  </a:lnTo>
                  <a:lnTo>
                    <a:pt x="3123" y="1079"/>
                  </a:lnTo>
                  <a:lnTo>
                    <a:pt x="3133" y="1074"/>
                  </a:lnTo>
                  <a:lnTo>
                    <a:pt x="3144" y="1069"/>
                  </a:lnTo>
                  <a:lnTo>
                    <a:pt x="3155" y="1064"/>
                  </a:lnTo>
                  <a:lnTo>
                    <a:pt x="3161" y="1063"/>
                  </a:lnTo>
                  <a:lnTo>
                    <a:pt x="3167" y="1060"/>
                  </a:lnTo>
                  <a:lnTo>
                    <a:pt x="3181" y="1058"/>
                  </a:lnTo>
                  <a:lnTo>
                    <a:pt x="3188" y="1057"/>
                  </a:lnTo>
                  <a:lnTo>
                    <a:pt x="3195" y="1056"/>
                  </a:lnTo>
                  <a:lnTo>
                    <a:pt x="3210" y="1056"/>
                  </a:lnTo>
                  <a:lnTo>
                    <a:pt x="3228" y="1056"/>
                  </a:lnTo>
                  <a:lnTo>
                    <a:pt x="3243" y="1058"/>
                  </a:lnTo>
                  <a:lnTo>
                    <a:pt x="3258" y="1062"/>
                  </a:lnTo>
                  <a:lnTo>
                    <a:pt x="3271" y="1065"/>
                  </a:lnTo>
                  <a:lnTo>
                    <a:pt x="3283" y="1069"/>
                  </a:lnTo>
                  <a:lnTo>
                    <a:pt x="3293" y="1074"/>
                  </a:lnTo>
                  <a:lnTo>
                    <a:pt x="3303" y="1079"/>
                  </a:lnTo>
                  <a:lnTo>
                    <a:pt x="3312" y="1085"/>
                  </a:lnTo>
                  <a:lnTo>
                    <a:pt x="3319" y="1090"/>
                  </a:lnTo>
                  <a:lnTo>
                    <a:pt x="3325" y="1096"/>
                  </a:lnTo>
                  <a:lnTo>
                    <a:pt x="3330" y="1102"/>
                  </a:lnTo>
                  <a:lnTo>
                    <a:pt x="3335" y="1107"/>
                  </a:lnTo>
                  <a:lnTo>
                    <a:pt x="3342" y="1115"/>
                  </a:lnTo>
                  <a:lnTo>
                    <a:pt x="3345" y="1120"/>
                  </a:lnTo>
                  <a:lnTo>
                    <a:pt x="3315" y="1144"/>
                  </a:lnTo>
                  <a:lnTo>
                    <a:pt x="3312" y="1140"/>
                  </a:lnTo>
                  <a:lnTo>
                    <a:pt x="3307" y="1133"/>
                  </a:lnTo>
                  <a:lnTo>
                    <a:pt x="3303" y="1129"/>
                  </a:lnTo>
                  <a:lnTo>
                    <a:pt x="3298" y="1125"/>
                  </a:lnTo>
                  <a:lnTo>
                    <a:pt x="3292" y="1121"/>
                  </a:lnTo>
                  <a:lnTo>
                    <a:pt x="3286" y="1116"/>
                  </a:lnTo>
                  <a:lnTo>
                    <a:pt x="3280" y="1112"/>
                  </a:lnTo>
                  <a:lnTo>
                    <a:pt x="3273" y="1108"/>
                  </a:lnTo>
                  <a:lnTo>
                    <a:pt x="3264" y="1104"/>
                  </a:lnTo>
                  <a:lnTo>
                    <a:pt x="3254" y="1101"/>
                  </a:lnTo>
                  <a:lnTo>
                    <a:pt x="3245" y="1097"/>
                  </a:lnTo>
                  <a:lnTo>
                    <a:pt x="3234" y="1095"/>
                  </a:lnTo>
                  <a:lnTo>
                    <a:pt x="3223" y="1093"/>
                  </a:lnTo>
                  <a:lnTo>
                    <a:pt x="3210" y="1093"/>
                  </a:lnTo>
                  <a:lnTo>
                    <a:pt x="3201" y="1093"/>
                  </a:lnTo>
                  <a:lnTo>
                    <a:pt x="3192" y="1094"/>
                  </a:lnTo>
                  <a:lnTo>
                    <a:pt x="3184" y="1095"/>
                  </a:lnTo>
                  <a:lnTo>
                    <a:pt x="3176" y="1097"/>
                  </a:lnTo>
                  <a:lnTo>
                    <a:pt x="3169" y="1098"/>
                  </a:lnTo>
                  <a:lnTo>
                    <a:pt x="3162" y="1102"/>
                  </a:lnTo>
                  <a:lnTo>
                    <a:pt x="3159" y="1103"/>
                  </a:lnTo>
                  <a:lnTo>
                    <a:pt x="3156" y="1105"/>
                  </a:lnTo>
                  <a:lnTo>
                    <a:pt x="3150" y="1108"/>
                  </a:lnTo>
                  <a:lnTo>
                    <a:pt x="3145" y="1112"/>
                  </a:lnTo>
                  <a:lnTo>
                    <a:pt x="3141" y="1116"/>
                  </a:lnTo>
                  <a:lnTo>
                    <a:pt x="3136" y="1121"/>
                  </a:lnTo>
                  <a:lnTo>
                    <a:pt x="3133" y="1126"/>
                  </a:lnTo>
                  <a:lnTo>
                    <a:pt x="3131" y="1131"/>
                  </a:lnTo>
                  <a:lnTo>
                    <a:pt x="3129" y="1138"/>
                  </a:lnTo>
                  <a:lnTo>
                    <a:pt x="3128" y="1145"/>
                  </a:lnTo>
                  <a:lnTo>
                    <a:pt x="3127" y="1151"/>
                  </a:lnTo>
                  <a:lnTo>
                    <a:pt x="3128" y="1160"/>
                  </a:lnTo>
                  <a:lnTo>
                    <a:pt x="3130" y="1167"/>
                  </a:lnTo>
                  <a:lnTo>
                    <a:pt x="3131" y="1170"/>
                  </a:lnTo>
                  <a:lnTo>
                    <a:pt x="3133" y="1175"/>
                  </a:lnTo>
                  <a:lnTo>
                    <a:pt x="3136" y="1180"/>
                  </a:lnTo>
                  <a:lnTo>
                    <a:pt x="3142" y="1186"/>
                  </a:lnTo>
                  <a:lnTo>
                    <a:pt x="3148" y="1190"/>
                  </a:lnTo>
                  <a:lnTo>
                    <a:pt x="3155" y="1194"/>
                  </a:lnTo>
                  <a:lnTo>
                    <a:pt x="3162" y="1198"/>
                  </a:lnTo>
                  <a:lnTo>
                    <a:pt x="3170" y="1201"/>
                  </a:lnTo>
                  <a:lnTo>
                    <a:pt x="3179" y="1204"/>
                  </a:lnTo>
                  <a:lnTo>
                    <a:pt x="3197" y="1209"/>
                  </a:lnTo>
                  <a:lnTo>
                    <a:pt x="3218" y="1214"/>
                  </a:lnTo>
                  <a:lnTo>
                    <a:pt x="3238" y="1218"/>
                  </a:lnTo>
                  <a:lnTo>
                    <a:pt x="3259" y="1223"/>
                  </a:lnTo>
                  <a:lnTo>
                    <a:pt x="3278" y="1229"/>
                  </a:lnTo>
                  <a:lnTo>
                    <a:pt x="3288" y="1232"/>
                  </a:lnTo>
                  <a:lnTo>
                    <a:pt x="3298" y="1236"/>
                  </a:lnTo>
                  <a:lnTo>
                    <a:pt x="3306" y="1240"/>
                  </a:lnTo>
                  <a:lnTo>
                    <a:pt x="3314" y="1245"/>
                  </a:lnTo>
                  <a:lnTo>
                    <a:pt x="3321" y="1252"/>
                  </a:lnTo>
                  <a:lnTo>
                    <a:pt x="3328" y="1259"/>
                  </a:lnTo>
                  <a:lnTo>
                    <a:pt x="3333" y="1266"/>
                  </a:lnTo>
                  <a:lnTo>
                    <a:pt x="3337" y="1270"/>
                  </a:lnTo>
                  <a:lnTo>
                    <a:pt x="3339" y="1274"/>
                  </a:lnTo>
                  <a:lnTo>
                    <a:pt x="3343" y="1283"/>
                  </a:lnTo>
                  <a:lnTo>
                    <a:pt x="3346" y="1294"/>
                  </a:lnTo>
                  <a:lnTo>
                    <a:pt x="3347" y="1299"/>
                  </a:lnTo>
                  <a:lnTo>
                    <a:pt x="3348" y="1305"/>
                  </a:lnTo>
                  <a:lnTo>
                    <a:pt x="3348" y="1311"/>
                  </a:lnTo>
                  <a:lnTo>
                    <a:pt x="3349" y="1317"/>
                  </a:lnTo>
                  <a:close/>
                  <a:moveTo>
                    <a:pt x="3462" y="1064"/>
                  </a:moveTo>
                  <a:lnTo>
                    <a:pt x="3462" y="1412"/>
                  </a:lnTo>
                  <a:lnTo>
                    <a:pt x="3419" y="1412"/>
                  </a:lnTo>
                  <a:lnTo>
                    <a:pt x="3419" y="1064"/>
                  </a:lnTo>
                  <a:lnTo>
                    <a:pt x="3462" y="1064"/>
                  </a:lnTo>
                  <a:close/>
                  <a:moveTo>
                    <a:pt x="3791" y="1102"/>
                  </a:moveTo>
                  <a:lnTo>
                    <a:pt x="3671" y="1102"/>
                  </a:lnTo>
                  <a:lnTo>
                    <a:pt x="3671" y="1412"/>
                  </a:lnTo>
                  <a:lnTo>
                    <a:pt x="3628" y="1412"/>
                  </a:lnTo>
                  <a:lnTo>
                    <a:pt x="3628" y="1102"/>
                  </a:lnTo>
                  <a:lnTo>
                    <a:pt x="3508" y="1102"/>
                  </a:lnTo>
                  <a:lnTo>
                    <a:pt x="3508" y="1064"/>
                  </a:lnTo>
                  <a:lnTo>
                    <a:pt x="3791" y="1064"/>
                  </a:lnTo>
                  <a:lnTo>
                    <a:pt x="3791" y="1102"/>
                  </a:lnTo>
                  <a:close/>
                  <a:moveTo>
                    <a:pt x="4104" y="1064"/>
                  </a:moveTo>
                  <a:lnTo>
                    <a:pt x="3975" y="1259"/>
                  </a:lnTo>
                  <a:lnTo>
                    <a:pt x="3975" y="1412"/>
                  </a:lnTo>
                  <a:lnTo>
                    <a:pt x="3932" y="1412"/>
                  </a:lnTo>
                  <a:lnTo>
                    <a:pt x="3932" y="1259"/>
                  </a:lnTo>
                  <a:lnTo>
                    <a:pt x="3804" y="1064"/>
                  </a:lnTo>
                  <a:lnTo>
                    <a:pt x="3854" y="1064"/>
                  </a:lnTo>
                  <a:lnTo>
                    <a:pt x="3955" y="1221"/>
                  </a:lnTo>
                  <a:lnTo>
                    <a:pt x="4056" y="1064"/>
                  </a:lnTo>
                  <a:lnTo>
                    <a:pt x="4104" y="1064"/>
                  </a:lnTo>
                  <a:close/>
                  <a:moveTo>
                    <a:pt x="4600" y="1238"/>
                  </a:moveTo>
                  <a:lnTo>
                    <a:pt x="4600" y="1246"/>
                  </a:lnTo>
                  <a:lnTo>
                    <a:pt x="4600" y="1255"/>
                  </a:lnTo>
                  <a:lnTo>
                    <a:pt x="4599" y="1263"/>
                  </a:lnTo>
                  <a:lnTo>
                    <a:pt x="4598" y="1271"/>
                  </a:lnTo>
                  <a:lnTo>
                    <a:pt x="4596" y="1279"/>
                  </a:lnTo>
                  <a:lnTo>
                    <a:pt x="4594" y="1287"/>
                  </a:lnTo>
                  <a:lnTo>
                    <a:pt x="4590" y="1304"/>
                  </a:lnTo>
                  <a:lnTo>
                    <a:pt x="4584" y="1319"/>
                  </a:lnTo>
                  <a:lnTo>
                    <a:pt x="4580" y="1328"/>
                  </a:lnTo>
                  <a:lnTo>
                    <a:pt x="4576" y="1335"/>
                  </a:lnTo>
                  <a:lnTo>
                    <a:pt x="4572" y="1342"/>
                  </a:lnTo>
                  <a:lnTo>
                    <a:pt x="4567" y="1349"/>
                  </a:lnTo>
                  <a:lnTo>
                    <a:pt x="4563" y="1356"/>
                  </a:lnTo>
                  <a:lnTo>
                    <a:pt x="4557" y="1362"/>
                  </a:lnTo>
                  <a:lnTo>
                    <a:pt x="4552" y="1369"/>
                  </a:lnTo>
                  <a:lnTo>
                    <a:pt x="4546" y="1375"/>
                  </a:lnTo>
                  <a:lnTo>
                    <a:pt x="4539" y="1381"/>
                  </a:lnTo>
                  <a:lnTo>
                    <a:pt x="4533" y="1386"/>
                  </a:lnTo>
                  <a:lnTo>
                    <a:pt x="4526" y="1391"/>
                  </a:lnTo>
                  <a:lnTo>
                    <a:pt x="4519" y="1396"/>
                  </a:lnTo>
                  <a:lnTo>
                    <a:pt x="4511" y="1400"/>
                  </a:lnTo>
                  <a:lnTo>
                    <a:pt x="4503" y="1405"/>
                  </a:lnTo>
                  <a:lnTo>
                    <a:pt x="4494" y="1408"/>
                  </a:lnTo>
                  <a:lnTo>
                    <a:pt x="4486" y="1411"/>
                  </a:lnTo>
                  <a:lnTo>
                    <a:pt x="4477" y="1414"/>
                  </a:lnTo>
                  <a:lnTo>
                    <a:pt x="4468" y="1416"/>
                  </a:lnTo>
                  <a:lnTo>
                    <a:pt x="4458" y="1418"/>
                  </a:lnTo>
                  <a:lnTo>
                    <a:pt x="4448" y="1419"/>
                  </a:lnTo>
                  <a:lnTo>
                    <a:pt x="4437" y="1420"/>
                  </a:lnTo>
                  <a:lnTo>
                    <a:pt x="4427" y="1420"/>
                  </a:lnTo>
                  <a:lnTo>
                    <a:pt x="4415" y="1420"/>
                  </a:lnTo>
                  <a:lnTo>
                    <a:pt x="4405" y="1419"/>
                  </a:lnTo>
                  <a:lnTo>
                    <a:pt x="4395" y="1418"/>
                  </a:lnTo>
                  <a:lnTo>
                    <a:pt x="4385" y="1416"/>
                  </a:lnTo>
                  <a:lnTo>
                    <a:pt x="4376" y="1414"/>
                  </a:lnTo>
                  <a:lnTo>
                    <a:pt x="4367" y="1411"/>
                  </a:lnTo>
                  <a:lnTo>
                    <a:pt x="4358" y="1408"/>
                  </a:lnTo>
                  <a:lnTo>
                    <a:pt x="4350" y="1405"/>
                  </a:lnTo>
                  <a:lnTo>
                    <a:pt x="4341" y="1400"/>
                  </a:lnTo>
                  <a:lnTo>
                    <a:pt x="4334" y="1396"/>
                  </a:lnTo>
                  <a:lnTo>
                    <a:pt x="4320" y="1386"/>
                  </a:lnTo>
                  <a:lnTo>
                    <a:pt x="4314" y="1381"/>
                  </a:lnTo>
                  <a:lnTo>
                    <a:pt x="4307" y="1375"/>
                  </a:lnTo>
                  <a:lnTo>
                    <a:pt x="4301" y="1369"/>
                  </a:lnTo>
                  <a:lnTo>
                    <a:pt x="4295" y="1362"/>
                  </a:lnTo>
                  <a:lnTo>
                    <a:pt x="4290" y="1356"/>
                  </a:lnTo>
                  <a:lnTo>
                    <a:pt x="4285" y="1349"/>
                  </a:lnTo>
                  <a:lnTo>
                    <a:pt x="4281" y="1342"/>
                  </a:lnTo>
                  <a:lnTo>
                    <a:pt x="4277" y="1335"/>
                  </a:lnTo>
                  <a:lnTo>
                    <a:pt x="4269" y="1319"/>
                  </a:lnTo>
                  <a:lnTo>
                    <a:pt x="4266" y="1312"/>
                  </a:lnTo>
                  <a:lnTo>
                    <a:pt x="4263" y="1304"/>
                  </a:lnTo>
                  <a:lnTo>
                    <a:pt x="4258" y="1287"/>
                  </a:lnTo>
                  <a:lnTo>
                    <a:pt x="4257" y="1279"/>
                  </a:lnTo>
                  <a:lnTo>
                    <a:pt x="4255" y="1271"/>
                  </a:lnTo>
                  <a:lnTo>
                    <a:pt x="4253" y="1255"/>
                  </a:lnTo>
                  <a:lnTo>
                    <a:pt x="4253" y="1238"/>
                  </a:lnTo>
                  <a:lnTo>
                    <a:pt x="4253" y="1230"/>
                  </a:lnTo>
                  <a:lnTo>
                    <a:pt x="4253" y="1221"/>
                  </a:lnTo>
                  <a:lnTo>
                    <a:pt x="4254" y="1213"/>
                  </a:lnTo>
                  <a:lnTo>
                    <a:pt x="4255" y="1204"/>
                  </a:lnTo>
                  <a:lnTo>
                    <a:pt x="4257" y="1196"/>
                  </a:lnTo>
                  <a:lnTo>
                    <a:pt x="4258" y="1188"/>
                  </a:lnTo>
                  <a:lnTo>
                    <a:pt x="4263" y="1171"/>
                  </a:lnTo>
                  <a:lnTo>
                    <a:pt x="4269" y="1156"/>
                  </a:lnTo>
                  <a:lnTo>
                    <a:pt x="4273" y="1149"/>
                  </a:lnTo>
                  <a:lnTo>
                    <a:pt x="4277" y="1142"/>
                  </a:lnTo>
                  <a:lnTo>
                    <a:pt x="4281" y="1133"/>
                  </a:lnTo>
                  <a:lnTo>
                    <a:pt x="4285" y="1127"/>
                  </a:lnTo>
                  <a:lnTo>
                    <a:pt x="4290" y="1120"/>
                  </a:lnTo>
                  <a:lnTo>
                    <a:pt x="4295" y="1114"/>
                  </a:lnTo>
                  <a:lnTo>
                    <a:pt x="4301" y="1107"/>
                  </a:lnTo>
                  <a:lnTo>
                    <a:pt x="4307" y="1102"/>
                  </a:lnTo>
                  <a:lnTo>
                    <a:pt x="4314" y="1095"/>
                  </a:lnTo>
                  <a:lnTo>
                    <a:pt x="4320" y="1090"/>
                  </a:lnTo>
                  <a:lnTo>
                    <a:pt x="4327" y="1085"/>
                  </a:lnTo>
                  <a:lnTo>
                    <a:pt x="4334" y="1080"/>
                  </a:lnTo>
                  <a:lnTo>
                    <a:pt x="4341" y="1076"/>
                  </a:lnTo>
                  <a:lnTo>
                    <a:pt x="4350" y="1072"/>
                  </a:lnTo>
                  <a:lnTo>
                    <a:pt x="4358" y="1069"/>
                  </a:lnTo>
                  <a:lnTo>
                    <a:pt x="4367" y="1065"/>
                  </a:lnTo>
                  <a:lnTo>
                    <a:pt x="4376" y="1063"/>
                  </a:lnTo>
                  <a:lnTo>
                    <a:pt x="4385" y="1060"/>
                  </a:lnTo>
                  <a:lnTo>
                    <a:pt x="4395" y="1058"/>
                  </a:lnTo>
                  <a:lnTo>
                    <a:pt x="4405" y="1057"/>
                  </a:lnTo>
                  <a:lnTo>
                    <a:pt x="4415" y="1056"/>
                  </a:lnTo>
                  <a:lnTo>
                    <a:pt x="4427" y="1056"/>
                  </a:lnTo>
                  <a:lnTo>
                    <a:pt x="4437" y="1056"/>
                  </a:lnTo>
                  <a:lnTo>
                    <a:pt x="4448" y="1057"/>
                  </a:lnTo>
                  <a:lnTo>
                    <a:pt x="4458" y="1058"/>
                  </a:lnTo>
                  <a:lnTo>
                    <a:pt x="4468" y="1060"/>
                  </a:lnTo>
                  <a:lnTo>
                    <a:pt x="4477" y="1063"/>
                  </a:lnTo>
                  <a:lnTo>
                    <a:pt x="4486" y="1065"/>
                  </a:lnTo>
                  <a:lnTo>
                    <a:pt x="4494" y="1069"/>
                  </a:lnTo>
                  <a:lnTo>
                    <a:pt x="4503" y="1072"/>
                  </a:lnTo>
                  <a:lnTo>
                    <a:pt x="4511" y="1076"/>
                  </a:lnTo>
                  <a:lnTo>
                    <a:pt x="4519" y="1080"/>
                  </a:lnTo>
                  <a:lnTo>
                    <a:pt x="4533" y="1090"/>
                  </a:lnTo>
                  <a:lnTo>
                    <a:pt x="4539" y="1095"/>
                  </a:lnTo>
                  <a:lnTo>
                    <a:pt x="4546" y="1102"/>
                  </a:lnTo>
                  <a:lnTo>
                    <a:pt x="4552" y="1107"/>
                  </a:lnTo>
                  <a:lnTo>
                    <a:pt x="4557" y="1114"/>
                  </a:lnTo>
                  <a:lnTo>
                    <a:pt x="4563" y="1120"/>
                  </a:lnTo>
                  <a:lnTo>
                    <a:pt x="4567" y="1127"/>
                  </a:lnTo>
                  <a:lnTo>
                    <a:pt x="4572" y="1133"/>
                  </a:lnTo>
                  <a:lnTo>
                    <a:pt x="4576" y="1142"/>
                  </a:lnTo>
                  <a:lnTo>
                    <a:pt x="4584" y="1156"/>
                  </a:lnTo>
                  <a:lnTo>
                    <a:pt x="4587" y="1164"/>
                  </a:lnTo>
                  <a:lnTo>
                    <a:pt x="4590" y="1171"/>
                  </a:lnTo>
                  <a:lnTo>
                    <a:pt x="4594" y="1188"/>
                  </a:lnTo>
                  <a:lnTo>
                    <a:pt x="4596" y="1196"/>
                  </a:lnTo>
                  <a:lnTo>
                    <a:pt x="4598" y="1204"/>
                  </a:lnTo>
                  <a:lnTo>
                    <a:pt x="4600" y="1221"/>
                  </a:lnTo>
                  <a:lnTo>
                    <a:pt x="4600" y="1238"/>
                  </a:lnTo>
                  <a:close/>
                  <a:moveTo>
                    <a:pt x="4555" y="1238"/>
                  </a:moveTo>
                  <a:lnTo>
                    <a:pt x="4555" y="1224"/>
                  </a:lnTo>
                  <a:lnTo>
                    <a:pt x="4553" y="1210"/>
                  </a:lnTo>
                  <a:lnTo>
                    <a:pt x="4551" y="1197"/>
                  </a:lnTo>
                  <a:lnTo>
                    <a:pt x="4548" y="1185"/>
                  </a:lnTo>
                  <a:lnTo>
                    <a:pt x="4542" y="1171"/>
                  </a:lnTo>
                  <a:lnTo>
                    <a:pt x="4540" y="1166"/>
                  </a:lnTo>
                  <a:lnTo>
                    <a:pt x="4537" y="1160"/>
                  </a:lnTo>
                  <a:lnTo>
                    <a:pt x="4531" y="1149"/>
                  </a:lnTo>
                  <a:lnTo>
                    <a:pt x="4523" y="1139"/>
                  </a:lnTo>
                  <a:lnTo>
                    <a:pt x="4519" y="1133"/>
                  </a:lnTo>
                  <a:lnTo>
                    <a:pt x="4515" y="1128"/>
                  </a:lnTo>
                  <a:lnTo>
                    <a:pt x="4506" y="1120"/>
                  </a:lnTo>
                  <a:lnTo>
                    <a:pt x="4500" y="1116"/>
                  </a:lnTo>
                  <a:lnTo>
                    <a:pt x="4495" y="1113"/>
                  </a:lnTo>
                  <a:lnTo>
                    <a:pt x="4483" y="1106"/>
                  </a:lnTo>
                  <a:lnTo>
                    <a:pt x="4477" y="1104"/>
                  </a:lnTo>
                  <a:lnTo>
                    <a:pt x="4471" y="1101"/>
                  </a:lnTo>
                  <a:lnTo>
                    <a:pt x="4463" y="1098"/>
                  </a:lnTo>
                  <a:lnTo>
                    <a:pt x="4457" y="1097"/>
                  </a:lnTo>
                  <a:lnTo>
                    <a:pt x="4450" y="1095"/>
                  </a:lnTo>
                  <a:lnTo>
                    <a:pt x="4442" y="1094"/>
                  </a:lnTo>
                  <a:lnTo>
                    <a:pt x="4435" y="1094"/>
                  </a:lnTo>
                  <a:lnTo>
                    <a:pt x="4427" y="1093"/>
                  </a:lnTo>
                  <a:lnTo>
                    <a:pt x="4410" y="1094"/>
                  </a:lnTo>
                  <a:lnTo>
                    <a:pt x="4403" y="1095"/>
                  </a:lnTo>
                  <a:lnTo>
                    <a:pt x="4396" y="1097"/>
                  </a:lnTo>
                  <a:lnTo>
                    <a:pt x="4389" y="1098"/>
                  </a:lnTo>
                  <a:lnTo>
                    <a:pt x="4382" y="1101"/>
                  </a:lnTo>
                  <a:lnTo>
                    <a:pt x="4369" y="1106"/>
                  </a:lnTo>
                  <a:lnTo>
                    <a:pt x="4358" y="1113"/>
                  </a:lnTo>
                  <a:lnTo>
                    <a:pt x="4353" y="1116"/>
                  </a:lnTo>
                  <a:lnTo>
                    <a:pt x="4347" y="1120"/>
                  </a:lnTo>
                  <a:lnTo>
                    <a:pt x="4338" y="1128"/>
                  </a:lnTo>
                  <a:lnTo>
                    <a:pt x="4333" y="1133"/>
                  </a:lnTo>
                  <a:lnTo>
                    <a:pt x="4329" y="1139"/>
                  </a:lnTo>
                  <a:lnTo>
                    <a:pt x="4322" y="1149"/>
                  </a:lnTo>
                  <a:lnTo>
                    <a:pt x="4316" y="1160"/>
                  </a:lnTo>
                  <a:lnTo>
                    <a:pt x="4310" y="1171"/>
                  </a:lnTo>
                  <a:lnTo>
                    <a:pt x="4305" y="1185"/>
                  </a:lnTo>
                  <a:lnTo>
                    <a:pt x="4303" y="1191"/>
                  </a:lnTo>
                  <a:lnTo>
                    <a:pt x="4302" y="1197"/>
                  </a:lnTo>
                  <a:lnTo>
                    <a:pt x="4299" y="1210"/>
                  </a:lnTo>
                  <a:lnTo>
                    <a:pt x="4298" y="1224"/>
                  </a:lnTo>
                  <a:lnTo>
                    <a:pt x="4298" y="1238"/>
                  </a:lnTo>
                  <a:lnTo>
                    <a:pt x="4298" y="1252"/>
                  </a:lnTo>
                  <a:lnTo>
                    <a:pt x="4299" y="1259"/>
                  </a:lnTo>
                  <a:lnTo>
                    <a:pt x="4299" y="1265"/>
                  </a:lnTo>
                  <a:lnTo>
                    <a:pt x="4302" y="1278"/>
                  </a:lnTo>
                  <a:lnTo>
                    <a:pt x="4305" y="1292"/>
                  </a:lnTo>
                  <a:lnTo>
                    <a:pt x="4310" y="1304"/>
                  </a:lnTo>
                  <a:lnTo>
                    <a:pt x="4313" y="1310"/>
                  </a:lnTo>
                  <a:lnTo>
                    <a:pt x="4316" y="1316"/>
                  </a:lnTo>
                  <a:lnTo>
                    <a:pt x="4322" y="1328"/>
                  </a:lnTo>
                  <a:lnTo>
                    <a:pt x="4329" y="1338"/>
                  </a:lnTo>
                  <a:lnTo>
                    <a:pt x="4333" y="1343"/>
                  </a:lnTo>
                  <a:lnTo>
                    <a:pt x="4338" y="1347"/>
                  </a:lnTo>
                  <a:lnTo>
                    <a:pt x="4347" y="1356"/>
                  </a:lnTo>
                  <a:lnTo>
                    <a:pt x="4353" y="1360"/>
                  </a:lnTo>
                  <a:lnTo>
                    <a:pt x="4358" y="1364"/>
                  </a:lnTo>
                  <a:lnTo>
                    <a:pt x="4369" y="1370"/>
                  </a:lnTo>
                  <a:lnTo>
                    <a:pt x="4376" y="1373"/>
                  </a:lnTo>
                  <a:lnTo>
                    <a:pt x="4382" y="1375"/>
                  </a:lnTo>
                  <a:lnTo>
                    <a:pt x="4389" y="1377"/>
                  </a:lnTo>
                  <a:lnTo>
                    <a:pt x="4396" y="1379"/>
                  </a:lnTo>
                  <a:lnTo>
                    <a:pt x="4403" y="1380"/>
                  </a:lnTo>
                  <a:lnTo>
                    <a:pt x="4410" y="1381"/>
                  </a:lnTo>
                  <a:lnTo>
                    <a:pt x="4418" y="1382"/>
                  </a:lnTo>
                  <a:lnTo>
                    <a:pt x="4427" y="1382"/>
                  </a:lnTo>
                  <a:lnTo>
                    <a:pt x="4442" y="1381"/>
                  </a:lnTo>
                  <a:lnTo>
                    <a:pt x="4450" y="1380"/>
                  </a:lnTo>
                  <a:lnTo>
                    <a:pt x="4457" y="1379"/>
                  </a:lnTo>
                  <a:lnTo>
                    <a:pt x="4463" y="1377"/>
                  </a:lnTo>
                  <a:lnTo>
                    <a:pt x="4471" y="1375"/>
                  </a:lnTo>
                  <a:lnTo>
                    <a:pt x="4483" y="1370"/>
                  </a:lnTo>
                  <a:lnTo>
                    <a:pt x="4495" y="1364"/>
                  </a:lnTo>
                  <a:lnTo>
                    <a:pt x="4500" y="1360"/>
                  </a:lnTo>
                  <a:lnTo>
                    <a:pt x="4506" y="1356"/>
                  </a:lnTo>
                  <a:lnTo>
                    <a:pt x="4515" y="1347"/>
                  </a:lnTo>
                  <a:lnTo>
                    <a:pt x="4519" y="1343"/>
                  </a:lnTo>
                  <a:lnTo>
                    <a:pt x="4523" y="1338"/>
                  </a:lnTo>
                  <a:lnTo>
                    <a:pt x="4531" y="1328"/>
                  </a:lnTo>
                  <a:lnTo>
                    <a:pt x="4537" y="1316"/>
                  </a:lnTo>
                  <a:lnTo>
                    <a:pt x="4542" y="1304"/>
                  </a:lnTo>
                  <a:lnTo>
                    <a:pt x="4548" y="1292"/>
                  </a:lnTo>
                  <a:lnTo>
                    <a:pt x="4549" y="1285"/>
                  </a:lnTo>
                  <a:lnTo>
                    <a:pt x="4551" y="1278"/>
                  </a:lnTo>
                  <a:lnTo>
                    <a:pt x="4553" y="1265"/>
                  </a:lnTo>
                  <a:lnTo>
                    <a:pt x="4555" y="1252"/>
                  </a:lnTo>
                  <a:lnTo>
                    <a:pt x="4555" y="1238"/>
                  </a:lnTo>
                  <a:close/>
                  <a:moveTo>
                    <a:pt x="4902" y="1102"/>
                  </a:moveTo>
                  <a:lnTo>
                    <a:pt x="4708" y="1102"/>
                  </a:lnTo>
                  <a:lnTo>
                    <a:pt x="4708" y="1217"/>
                  </a:lnTo>
                  <a:lnTo>
                    <a:pt x="4888" y="1217"/>
                  </a:lnTo>
                  <a:lnTo>
                    <a:pt x="4888" y="1254"/>
                  </a:lnTo>
                  <a:lnTo>
                    <a:pt x="4708" y="1254"/>
                  </a:lnTo>
                  <a:lnTo>
                    <a:pt x="4708" y="1412"/>
                  </a:lnTo>
                  <a:lnTo>
                    <a:pt x="4665" y="1412"/>
                  </a:lnTo>
                  <a:lnTo>
                    <a:pt x="4665" y="1064"/>
                  </a:lnTo>
                  <a:lnTo>
                    <a:pt x="4902" y="1064"/>
                  </a:lnTo>
                  <a:lnTo>
                    <a:pt x="4902" y="1102"/>
                  </a:lnTo>
                  <a:close/>
                  <a:moveTo>
                    <a:pt x="5363" y="1064"/>
                  </a:moveTo>
                  <a:lnTo>
                    <a:pt x="5224" y="1412"/>
                  </a:lnTo>
                  <a:lnTo>
                    <a:pt x="5178" y="1412"/>
                  </a:lnTo>
                  <a:lnTo>
                    <a:pt x="5038" y="1064"/>
                  </a:lnTo>
                  <a:lnTo>
                    <a:pt x="5085" y="1064"/>
                  </a:lnTo>
                  <a:lnTo>
                    <a:pt x="5201" y="1361"/>
                  </a:lnTo>
                  <a:lnTo>
                    <a:pt x="5317" y="1064"/>
                  </a:lnTo>
                  <a:lnTo>
                    <a:pt x="5363" y="1064"/>
                  </a:lnTo>
                  <a:close/>
                  <a:moveTo>
                    <a:pt x="5682" y="1412"/>
                  </a:moveTo>
                  <a:lnTo>
                    <a:pt x="5634" y="1412"/>
                  </a:lnTo>
                  <a:lnTo>
                    <a:pt x="5598" y="1319"/>
                  </a:lnTo>
                  <a:lnTo>
                    <a:pt x="5424" y="1319"/>
                  </a:lnTo>
                  <a:lnTo>
                    <a:pt x="5387" y="1412"/>
                  </a:lnTo>
                  <a:lnTo>
                    <a:pt x="5341" y="1412"/>
                  </a:lnTo>
                  <a:lnTo>
                    <a:pt x="5486" y="1064"/>
                  </a:lnTo>
                  <a:lnTo>
                    <a:pt x="5537" y="1064"/>
                  </a:lnTo>
                  <a:lnTo>
                    <a:pt x="5682" y="1412"/>
                  </a:lnTo>
                  <a:close/>
                  <a:moveTo>
                    <a:pt x="5582" y="1282"/>
                  </a:moveTo>
                  <a:lnTo>
                    <a:pt x="5511" y="1107"/>
                  </a:lnTo>
                  <a:lnTo>
                    <a:pt x="5439" y="1282"/>
                  </a:lnTo>
                  <a:lnTo>
                    <a:pt x="5582" y="1282"/>
                  </a:lnTo>
                  <a:close/>
                  <a:moveTo>
                    <a:pt x="6035" y="1412"/>
                  </a:moveTo>
                  <a:lnTo>
                    <a:pt x="5988" y="1412"/>
                  </a:lnTo>
                  <a:lnTo>
                    <a:pt x="5950" y="1319"/>
                  </a:lnTo>
                  <a:lnTo>
                    <a:pt x="5777" y="1319"/>
                  </a:lnTo>
                  <a:lnTo>
                    <a:pt x="5740" y="1412"/>
                  </a:lnTo>
                  <a:lnTo>
                    <a:pt x="5694" y="1412"/>
                  </a:lnTo>
                  <a:lnTo>
                    <a:pt x="5839" y="1064"/>
                  </a:lnTo>
                  <a:lnTo>
                    <a:pt x="5890" y="1064"/>
                  </a:lnTo>
                  <a:lnTo>
                    <a:pt x="6035" y="1412"/>
                  </a:lnTo>
                  <a:close/>
                  <a:moveTo>
                    <a:pt x="5935" y="1282"/>
                  </a:moveTo>
                  <a:lnTo>
                    <a:pt x="5863" y="1107"/>
                  </a:lnTo>
                  <a:lnTo>
                    <a:pt x="5793" y="1282"/>
                  </a:lnTo>
                  <a:lnTo>
                    <a:pt x="5935" y="1282"/>
                  </a:lnTo>
                  <a:close/>
                  <a:moveTo>
                    <a:pt x="6329" y="1317"/>
                  </a:moveTo>
                  <a:lnTo>
                    <a:pt x="6329" y="1329"/>
                  </a:lnTo>
                  <a:lnTo>
                    <a:pt x="6327" y="1340"/>
                  </a:lnTo>
                  <a:lnTo>
                    <a:pt x="6326" y="1345"/>
                  </a:lnTo>
                  <a:lnTo>
                    <a:pt x="6324" y="1350"/>
                  </a:lnTo>
                  <a:lnTo>
                    <a:pt x="6320" y="1360"/>
                  </a:lnTo>
                  <a:lnTo>
                    <a:pt x="6315" y="1370"/>
                  </a:lnTo>
                  <a:lnTo>
                    <a:pt x="6309" y="1378"/>
                  </a:lnTo>
                  <a:lnTo>
                    <a:pt x="6305" y="1382"/>
                  </a:lnTo>
                  <a:lnTo>
                    <a:pt x="6302" y="1385"/>
                  </a:lnTo>
                  <a:lnTo>
                    <a:pt x="6297" y="1389"/>
                  </a:lnTo>
                  <a:lnTo>
                    <a:pt x="6292" y="1392"/>
                  </a:lnTo>
                  <a:lnTo>
                    <a:pt x="6288" y="1395"/>
                  </a:lnTo>
                  <a:lnTo>
                    <a:pt x="6283" y="1398"/>
                  </a:lnTo>
                  <a:lnTo>
                    <a:pt x="6278" y="1402"/>
                  </a:lnTo>
                  <a:lnTo>
                    <a:pt x="6273" y="1405"/>
                  </a:lnTo>
                  <a:lnTo>
                    <a:pt x="6268" y="1407"/>
                  </a:lnTo>
                  <a:lnTo>
                    <a:pt x="6262" y="1409"/>
                  </a:lnTo>
                  <a:lnTo>
                    <a:pt x="6255" y="1411"/>
                  </a:lnTo>
                  <a:lnTo>
                    <a:pt x="6249" y="1413"/>
                  </a:lnTo>
                  <a:lnTo>
                    <a:pt x="6243" y="1415"/>
                  </a:lnTo>
                  <a:lnTo>
                    <a:pt x="6237" y="1416"/>
                  </a:lnTo>
                  <a:lnTo>
                    <a:pt x="6223" y="1418"/>
                  </a:lnTo>
                  <a:lnTo>
                    <a:pt x="6208" y="1420"/>
                  </a:lnTo>
                  <a:lnTo>
                    <a:pt x="6193" y="1420"/>
                  </a:lnTo>
                  <a:lnTo>
                    <a:pt x="6184" y="1420"/>
                  </a:lnTo>
                  <a:lnTo>
                    <a:pt x="6174" y="1419"/>
                  </a:lnTo>
                  <a:lnTo>
                    <a:pt x="6158" y="1418"/>
                  </a:lnTo>
                  <a:lnTo>
                    <a:pt x="6151" y="1416"/>
                  </a:lnTo>
                  <a:lnTo>
                    <a:pt x="6144" y="1415"/>
                  </a:lnTo>
                  <a:lnTo>
                    <a:pt x="6136" y="1413"/>
                  </a:lnTo>
                  <a:lnTo>
                    <a:pt x="6129" y="1411"/>
                  </a:lnTo>
                  <a:lnTo>
                    <a:pt x="6117" y="1406"/>
                  </a:lnTo>
                  <a:lnTo>
                    <a:pt x="6107" y="1400"/>
                  </a:lnTo>
                  <a:lnTo>
                    <a:pt x="6096" y="1395"/>
                  </a:lnTo>
                  <a:lnTo>
                    <a:pt x="6087" y="1389"/>
                  </a:lnTo>
                  <a:lnTo>
                    <a:pt x="6080" y="1383"/>
                  </a:lnTo>
                  <a:lnTo>
                    <a:pt x="6073" y="1378"/>
                  </a:lnTo>
                  <a:lnTo>
                    <a:pt x="6068" y="1372"/>
                  </a:lnTo>
                  <a:lnTo>
                    <a:pt x="6062" y="1367"/>
                  </a:lnTo>
                  <a:lnTo>
                    <a:pt x="6056" y="1358"/>
                  </a:lnTo>
                  <a:lnTo>
                    <a:pt x="6053" y="1353"/>
                  </a:lnTo>
                  <a:lnTo>
                    <a:pt x="6084" y="1329"/>
                  </a:lnTo>
                  <a:lnTo>
                    <a:pt x="6087" y="1334"/>
                  </a:lnTo>
                  <a:lnTo>
                    <a:pt x="6093" y="1340"/>
                  </a:lnTo>
                  <a:lnTo>
                    <a:pt x="6101" y="1349"/>
                  </a:lnTo>
                  <a:lnTo>
                    <a:pt x="6107" y="1353"/>
                  </a:lnTo>
                  <a:lnTo>
                    <a:pt x="6113" y="1358"/>
                  </a:lnTo>
                  <a:lnTo>
                    <a:pt x="6119" y="1362"/>
                  </a:lnTo>
                  <a:lnTo>
                    <a:pt x="6127" y="1368"/>
                  </a:lnTo>
                  <a:lnTo>
                    <a:pt x="6135" y="1372"/>
                  </a:lnTo>
                  <a:lnTo>
                    <a:pt x="6145" y="1375"/>
                  </a:lnTo>
                  <a:lnTo>
                    <a:pt x="6155" y="1378"/>
                  </a:lnTo>
                  <a:lnTo>
                    <a:pt x="6166" y="1380"/>
                  </a:lnTo>
                  <a:lnTo>
                    <a:pt x="6178" y="1382"/>
                  </a:lnTo>
                  <a:lnTo>
                    <a:pt x="6192" y="1382"/>
                  </a:lnTo>
                  <a:lnTo>
                    <a:pt x="6202" y="1382"/>
                  </a:lnTo>
                  <a:lnTo>
                    <a:pt x="6212" y="1381"/>
                  </a:lnTo>
                  <a:lnTo>
                    <a:pt x="6222" y="1380"/>
                  </a:lnTo>
                  <a:lnTo>
                    <a:pt x="6230" y="1378"/>
                  </a:lnTo>
                  <a:lnTo>
                    <a:pt x="6238" y="1376"/>
                  </a:lnTo>
                  <a:lnTo>
                    <a:pt x="6246" y="1373"/>
                  </a:lnTo>
                  <a:lnTo>
                    <a:pt x="6253" y="1370"/>
                  </a:lnTo>
                  <a:lnTo>
                    <a:pt x="6260" y="1366"/>
                  </a:lnTo>
                  <a:lnTo>
                    <a:pt x="6265" y="1361"/>
                  </a:lnTo>
                  <a:lnTo>
                    <a:pt x="6270" y="1356"/>
                  </a:lnTo>
                  <a:lnTo>
                    <a:pt x="6273" y="1354"/>
                  </a:lnTo>
                  <a:lnTo>
                    <a:pt x="6275" y="1351"/>
                  </a:lnTo>
                  <a:lnTo>
                    <a:pt x="6278" y="1346"/>
                  </a:lnTo>
                  <a:lnTo>
                    <a:pt x="6281" y="1339"/>
                  </a:lnTo>
                  <a:lnTo>
                    <a:pt x="6283" y="1333"/>
                  </a:lnTo>
                  <a:lnTo>
                    <a:pt x="6284" y="1326"/>
                  </a:lnTo>
                  <a:lnTo>
                    <a:pt x="6285" y="1317"/>
                  </a:lnTo>
                  <a:lnTo>
                    <a:pt x="6284" y="1309"/>
                  </a:lnTo>
                  <a:lnTo>
                    <a:pt x="6282" y="1302"/>
                  </a:lnTo>
                  <a:lnTo>
                    <a:pt x="6281" y="1299"/>
                  </a:lnTo>
                  <a:lnTo>
                    <a:pt x="6279" y="1296"/>
                  </a:lnTo>
                  <a:lnTo>
                    <a:pt x="6275" y="1290"/>
                  </a:lnTo>
                  <a:lnTo>
                    <a:pt x="6270" y="1284"/>
                  </a:lnTo>
                  <a:lnTo>
                    <a:pt x="6265" y="1280"/>
                  </a:lnTo>
                  <a:lnTo>
                    <a:pt x="6257" y="1276"/>
                  </a:lnTo>
                  <a:lnTo>
                    <a:pt x="6250" y="1272"/>
                  </a:lnTo>
                  <a:lnTo>
                    <a:pt x="6242" y="1269"/>
                  </a:lnTo>
                  <a:lnTo>
                    <a:pt x="6234" y="1267"/>
                  </a:lnTo>
                  <a:lnTo>
                    <a:pt x="6214" y="1262"/>
                  </a:lnTo>
                  <a:lnTo>
                    <a:pt x="6174" y="1252"/>
                  </a:lnTo>
                  <a:lnTo>
                    <a:pt x="6154" y="1246"/>
                  </a:lnTo>
                  <a:lnTo>
                    <a:pt x="6144" y="1244"/>
                  </a:lnTo>
                  <a:lnTo>
                    <a:pt x="6133" y="1240"/>
                  </a:lnTo>
                  <a:lnTo>
                    <a:pt x="6124" y="1237"/>
                  </a:lnTo>
                  <a:lnTo>
                    <a:pt x="6115" y="1233"/>
                  </a:lnTo>
                  <a:lnTo>
                    <a:pt x="6107" y="1228"/>
                  </a:lnTo>
                  <a:lnTo>
                    <a:pt x="6098" y="1223"/>
                  </a:lnTo>
                  <a:lnTo>
                    <a:pt x="6091" y="1217"/>
                  </a:lnTo>
                  <a:lnTo>
                    <a:pt x="6084" y="1210"/>
                  </a:lnTo>
                  <a:lnTo>
                    <a:pt x="6078" y="1203"/>
                  </a:lnTo>
                  <a:lnTo>
                    <a:pt x="6076" y="1199"/>
                  </a:lnTo>
                  <a:lnTo>
                    <a:pt x="6074" y="1195"/>
                  </a:lnTo>
                  <a:lnTo>
                    <a:pt x="6070" y="1186"/>
                  </a:lnTo>
                  <a:lnTo>
                    <a:pt x="6068" y="1181"/>
                  </a:lnTo>
                  <a:lnTo>
                    <a:pt x="6067" y="1176"/>
                  </a:lnTo>
                  <a:lnTo>
                    <a:pt x="6066" y="1170"/>
                  </a:lnTo>
                  <a:lnTo>
                    <a:pt x="6065" y="1164"/>
                  </a:lnTo>
                  <a:lnTo>
                    <a:pt x="6063" y="1159"/>
                  </a:lnTo>
                  <a:lnTo>
                    <a:pt x="6063" y="1152"/>
                  </a:lnTo>
                  <a:lnTo>
                    <a:pt x="6065" y="1143"/>
                  </a:lnTo>
                  <a:lnTo>
                    <a:pt x="6065" y="1139"/>
                  </a:lnTo>
                  <a:lnTo>
                    <a:pt x="6066" y="1134"/>
                  </a:lnTo>
                  <a:lnTo>
                    <a:pt x="6069" y="1125"/>
                  </a:lnTo>
                  <a:lnTo>
                    <a:pt x="6072" y="1116"/>
                  </a:lnTo>
                  <a:lnTo>
                    <a:pt x="6077" y="1108"/>
                  </a:lnTo>
                  <a:lnTo>
                    <a:pt x="6082" y="1101"/>
                  </a:lnTo>
                  <a:lnTo>
                    <a:pt x="6089" y="1092"/>
                  </a:lnTo>
                  <a:lnTo>
                    <a:pt x="6092" y="1089"/>
                  </a:lnTo>
                  <a:lnTo>
                    <a:pt x="6096" y="1085"/>
                  </a:lnTo>
                  <a:lnTo>
                    <a:pt x="6100" y="1082"/>
                  </a:lnTo>
                  <a:lnTo>
                    <a:pt x="6105" y="1079"/>
                  </a:lnTo>
                  <a:lnTo>
                    <a:pt x="6115" y="1074"/>
                  </a:lnTo>
                  <a:lnTo>
                    <a:pt x="6125" y="1069"/>
                  </a:lnTo>
                  <a:lnTo>
                    <a:pt x="6136" y="1064"/>
                  </a:lnTo>
                  <a:lnTo>
                    <a:pt x="6143" y="1063"/>
                  </a:lnTo>
                  <a:lnTo>
                    <a:pt x="6149" y="1060"/>
                  </a:lnTo>
                  <a:lnTo>
                    <a:pt x="6162" y="1058"/>
                  </a:lnTo>
                  <a:lnTo>
                    <a:pt x="6169" y="1057"/>
                  </a:lnTo>
                  <a:lnTo>
                    <a:pt x="6176" y="1056"/>
                  </a:lnTo>
                  <a:lnTo>
                    <a:pt x="6192" y="1056"/>
                  </a:lnTo>
                  <a:lnTo>
                    <a:pt x="6208" y="1056"/>
                  </a:lnTo>
                  <a:lnTo>
                    <a:pt x="6225" y="1058"/>
                  </a:lnTo>
                  <a:lnTo>
                    <a:pt x="6239" y="1062"/>
                  </a:lnTo>
                  <a:lnTo>
                    <a:pt x="6252" y="1065"/>
                  </a:lnTo>
                  <a:lnTo>
                    <a:pt x="6265" y="1069"/>
                  </a:lnTo>
                  <a:lnTo>
                    <a:pt x="6275" y="1074"/>
                  </a:lnTo>
                  <a:lnTo>
                    <a:pt x="6284" y="1079"/>
                  </a:lnTo>
                  <a:lnTo>
                    <a:pt x="6292" y="1085"/>
                  </a:lnTo>
                  <a:lnTo>
                    <a:pt x="6301" y="1090"/>
                  </a:lnTo>
                  <a:lnTo>
                    <a:pt x="6307" y="1096"/>
                  </a:lnTo>
                  <a:lnTo>
                    <a:pt x="6312" y="1102"/>
                  </a:lnTo>
                  <a:lnTo>
                    <a:pt x="6316" y="1107"/>
                  </a:lnTo>
                  <a:lnTo>
                    <a:pt x="6323" y="1115"/>
                  </a:lnTo>
                  <a:lnTo>
                    <a:pt x="6326" y="1120"/>
                  </a:lnTo>
                  <a:lnTo>
                    <a:pt x="6296" y="1144"/>
                  </a:lnTo>
                  <a:lnTo>
                    <a:pt x="6293" y="1140"/>
                  </a:lnTo>
                  <a:lnTo>
                    <a:pt x="6288" y="1133"/>
                  </a:lnTo>
                  <a:lnTo>
                    <a:pt x="6284" y="1129"/>
                  </a:lnTo>
                  <a:lnTo>
                    <a:pt x="6279" y="1125"/>
                  </a:lnTo>
                  <a:lnTo>
                    <a:pt x="6274" y="1121"/>
                  </a:lnTo>
                  <a:lnTo>
                    <a:pt x="6268" y="1116"/>
                  </a:lnTo>
                  <a:lnTo>
                    <a:pt x="6262" y="1112"/>
                  </a:lnTo>
                  <a:lnTo>
                    <a:pt x="6253" y="1108"/>
                  </a:lnTo>
                  <a:lnTo>
                    <a:pt x="6245" y="1104"/>
                  </a:lnTo>
                  <a:lnTo>
                    <a:pt x="6236" y="1101"/>
                  </a:lnTo>
                  <a:lnTo>
                    <a:pt x="6227" y="1097"/>
                  </a:lnTo>
                  <a:lnTo>
                    <a:pt x="6215" y="1095"/>
                  </a:lnTo>
                  <a:lnTo>
                    <a:pt x="6204" y="1093"/>
                  </a:lnTo>
                  <a:lnTo>
                    <a:pt x="6192" y="1093"/>
                  </a:lnTo>
                  <a:lnTo>
                    <a:pt x="6183" y="1093"/>
                  </a:lnTo>
                  <a:lnTo>
                    <a:pt x="6173" y="1094"/>
                  </a:lnTo>
                  <a:lnTo>
                    <a:pt x="6165" y="1095"/>
                  </a:lnTo>
                  <a:lnTo>
                    <a:pt x="6158" y="1097"/>
                  </a:lnTo>
                  <a:lnTo>
                    <a:pt x="6150" y="1098"/>
                  </a:lnTo>
                  <a:lnTo>
                    <a:pt x="6144" y="1102"/>
                  </a:lnTo>
                  <a:lnTo>
                    <a:pt x="6140" y="1103"/>
                  </a:lnTo>
                  <a:lnTo>
                    <a:pt x="6137" y="1105"/>
                  </a:lnTo>
                  <a:lnTo>
                    <a:pt x="6131" y="1108"/>
                  </a:lnTo>
                  <a:lnTo>
                    <a:pt x="6126" y="1112"/>
                  </a:lnTo>
                  <a:lnTo>
                    <a:pt x="6122" y="1116"/>
                  </a:lnTo>
                  <a:lnTo>
                    <a:pt x="6118" y="1121"/>
                  </a:lnTo>
                  <a:lnTo>
                    <a:pt x="6115" y="1126"/>
                  </a:lnTo>
                  <a:lnTo>
                    <a:pt x="6112" y="1131"/>
                  </a:lnTo>
                  <a:lnTo>
                    <a:pt x="6111" y="1138"/>
                  </a:lnTo>
                  <a:lnTo>
                    <a:pt x="6110" y="1145"/>
                  </a:lnTo>
                  <a:lnTo>
                    <a:pt x="6109" y="1151"/>
                  </a:lnTo>
                  <a:lnTo>
                    <a:pt x="6110" y="1160"/>
                  </a:lnTo>
                  <a:lnTo>
                    <a:pt x="6112" y="1167"/>
                  </a:lnTo>
                  <a:lnTo>
                    <a:pt x="6113" y="1170"/>
                  </a:lnTo>
                  <a:lnTo>
                    <a:pt x="6115" y="1175"/>
                  </a:lnTo>
                  <a:lnTo>
                    <a:pt x="6118" y="1180"/>
                  </a:lnTo>
                  <a:lnTo>
                    <a:pt x="6123" y="1186"/>
                  </a:lnTo>
                  <a:lnTo>
                    <a:pt x="6129" y="1190"/>
                  </a:lnTo>
                  <a:lnTo>
                    <a:pt x="6136" y="1194"/>
                  </a:lnTo>
                  <a:lnTo>
                    <a:pt x="6144" y="1198"/>
                  </a:lnTo>
                  <a:lnTo>
                    <a:pt x="6152" y="1201"/>
                  </a:lnTo>
                  <a:lnTo>
                    <a:pt x="6160" y="1204"/>
                  </a:lnTo>
                  <a:lnTo>
                    <a:pt x="6178" y="1209"/>
                  </a:lnTo>
                  <a:lnTo>
                    <a:pt x="6199" y="1214"/>
                  </a:lnTo>
                  <a:lnTo>
                    <a:pt x="6219" y="1218"/>
                  </a:lnTo>
                  <a:lnTo>
                    <a:pt x="6240" y="1223"/>
                  </a:lnTo>
                  <a:lnTo>
                    <a:pt x="6260" y="1229"/>
                  </a:lnTo>
                  <a:lnTo>
                    <a:pt x="6270" y="1232"/>
                  </a:lnTo>
                  <a:lnTo>
                    <a:pt x="6279" y="1236"/>
                  </a:lnTo>
                  <a:lnTo>
                    <a:pt x="6287" y="1240"/>
                  </a:lnTo>
                  <a:lnTo>
                    <a:pt x="6295" y="1245"/>
                  </a:lnTo>
                  <a:lnTo>
                    <a:pt x="6303" y="1252"/>
                  </a:lnTo>
                  <a:lnTo>
                    <a:pt x="6310" y="1259"/>
                  </a:lnTo>
                  <a:lnTo>
                    <a:pt x="6315" y="1266"/>
                  </a:lnTo>
                  <a:lnTo>
                    <a:pt x="6318" y="1270"/>
                  </a:lnTo>
                  <a:lnTo>
                    <a:pt x="6320" y="1274"/>
                  </a:lnTo>
                  <a:lnTo>
                    <a:pt x="6324" y="1283"/>
                  </a:lnTo>
                  <a:lnTo>
                    <a:pt x="6327" y="1294"/>
                  </a:lnTo>
                  <a:lnTo>
                    <a:pt x="6328" y="1299"/>
                  </a:lnTo>
                  <a:lnTo>
                    <a:pt x="6329" y="1305"/>
                  </a:lnTo>
                  <a:lnTo>
                    <a:pt x="6329" y="1311"/>
                  </a:lnTo>
                  <a:lnTo>
                    <a:pt x="6329" y="1317"/>
                  </a:lnTo>
                  <a:close/>
                  <a:moveTo>
                    <a:pt x="6695" y="1412"/>
                  </a:moveTo>
                  <a:lnTo>
                    <a:pt x="6647" y="1412"/>
                  </a:lnTo>
                  <a:lnTo>
                    <a:pt x="6611" y="1319"/>
                  </a:lnTo>
                  <a:lnTo>
                    <a:pt x="6437" y="1319"/>
                  </a:lnTo>
                  <a:lnTo>
                    <a:pt x="6400" y="1412"/>
                  </a:lnTo>
                  <a:lnTo>
                    <a:pt x="6354" y="1412"/>
                  </a:lnTo>
                  <a:lnTo>
                    <a:pt x="6499" y="1064"/>
                  </a:lnTo>
                  <a:lnTo>
                    <a:pt x="6550" y="1064"/>
                  </a:lnTo>
                  <a:lnTo>
                    <a:pt x="6695" y="1412"/>
                  </a:lnTo>
                  <a:close/>
                  <a:moveTo>
                    <a:pt x="6595" y="1282"/>
                  </a:moveTo>
                  <a:lnTo>
                    <a:pt x="6524" y="1107"/>
                  </a:lnTo>
                  <a:lnTo>
                    <a:pt x="6452" y="1282"/>
                  </a:lnTo>
                  <a:lnTo>
                    <a:pt x="6595" y="1282"/>
                  </a:lnTo>
                  <a:close/>
                  <a:moveTo>
                    <a:pt x="7859" y="500"/>
                  </a:moveTo>
                  <a:lnTo>
                    <a:pt x="7859" y="487"/>
                  </a:lnTo>
                  <a:lnTo>
                    <a:pt x="7857" y="475"/>
                  </a:lnTo>
                  <a:lnTo>
                    <a:pt x="7856" y="463"/>
                  </a:lnTo>
                  <a:lnTo>
                    <a:pt x="7854" y="451"/>
                  </a:lnTo>
                  <a:lnTo>
                    <a:pt x="7852" y="440"/>
                  </a:lnTo>
                  <a:lnTo>
                    <a:pt x="7849" y="430"/>
                  </a:lnTo>
                  <a:lnTo>
                    <a:pt x="7846" y="420"/>
                  </a:lnTo>
                  <a:lnTo>
                    <a:pt x="7842" y="410"/>
                  </a:lnTo>
                  <a:lnTo>
                    <a:pt x="7839" y="400"/>
                  </a:lnTo>
                  <a:lnTo>
                    <a:pt x="7834" y="392"/>
                  </a:lnTo>
                  <a:lnTo>
                    <a:pt x="7830" y="383"/>
                  </a:lnTo>
                  <a:lnTo>
                    <a:pt x="7825" y="374"/>
                  </a:lnTo>
                  <a:lnTo>
                    <a:pt x="7813" y="360"/>
                  </a:lnTo>
                  <a:lnTo>
                    <a:pt x="7807" y="353"/>
                  </a:lnTo>
                  <a:lnTo>
                    <a:pt x="7801" y="347"/>
                  </a:lnTo>
                  <a:lnTo>
                    <a:pt x="7795" y="340"/>
                  </a:lnTo>
                  <a:lnTo>
                    <a:pt x="7789" y="335"/>
                  </a:lnTo>
                  <a:lnTo>
                    <a:pt x="7783" y="330"/>
                  </a:lnTo>
                  <a:lnTo>
                    <a:pt x="7775" y="326"/>
                  </a:lnTo>
                  <a:lnTo>
                    <a:pt x="7761" y="318"/>
                  </a:lnTo>
                  <a:lnTo>
                    <a:pt x="7754" y="314"/>
                  </a:lnTo>
                  <a:lnTo>
                    <a:pt x="7750" y="313"/>
                  </a:lnTo>
                  <a:lnTo>
                    <a:pt x="7746" y="311"/>
                  </a:lnTo>
                  <a:lnTo>
                    <a:pt x="7737" y="309"/>
                  </a:lnTo>
                  <a:lnTo>
                    <a:pt x="7729" y="306"/>
                  </a:lnTo>
                  <a:lnTo>
                    <a:pt x="7720" y="303"/>
                  </a:lnTo>
                  <a:lnTo>
                    <a:pt x="7711" y="301"/>
                  </a:lnTo>
                  <a:lnTo>
                    <a:pt x="7701" y="300"/>
                  </a:lnTo>
                  <a:lnTo>
                    <a:pt x="7692" y="299"/>
                  </a:lnTo>
                  <a:lnTo>
                    <a:pt x="7673" y="298"/>
                  </a:lnTo>
                  <a:lnTo>
                    <a:pt x="7652" y="299"/>
                  </a:lnTo>
                  <a:lnTo>
                    <a:pt x="7643" y="300"/>
                  </a:lnTo>
                  <a:lnTo>
                    <a:pt x="7634" y="301"/>
                  </a:lnTo>
                  <a:lnTo>
                    <a:pt x="7625" y="303"/>
                  </a:lnTo>
                  <a:lnTo>
                    <a:pt x="7616" y="306"/>
                  </a:lnTo>
                  <a:lnTo>
                    <a:pt x="7607" y="309"/>
                  </a:lnTo>
                  <a:lnTo>
                    <a:pt x="7599" y="311"/>
                  </a:lnTo>
                  <a:lnTo>
                    <a:pt x="7583" y="318"/>
                  </a:lnTo>
                  <a:lnTo>
                    <a:pt x="7576" y="322"/>
                  </a:lnTo>
                  <a:lnTo>
                    <a:pt x="7569" y="326"/>
                  </a:lnTo>
                  <a:lnTo>
                    <a:pt x="7562" y="330"/>
                  </a:lnTo>
                  <a:lnTo>
                    <a:pt x="7556" y="335"/>
                  </a:lnTo>
                  <a:lnTo>
                    <a:pt x="7550" y="340"/>
                  </a:lnTo>
                  <a:lnTo>
                    <a:pt x="7543" y="347"/>
                  </a:lnTo>
                  <a:lnTo>
                    <a:pt x="7531" y="360"/>
                  </a:lnTo>
                  <a:lnTo>
                    <a:pt x="7526" y="367"/>
                  </a:lnTo>
                  <a:lnTo>
                    <a:pt x="7520" y="374"/>
                  </a:lnTo>
                  <a:lnTo>
                    <a:pt x="7515" y="383"/>
                  </a:lnTo>
                  <a:lnTo>
                    <a:pt x="7511" y="392"/>
                  </a:lnTo>
                  <a:lnTo>
                    <a:pt x="7506" y="400"/>
                  </a:lnTo>
                  <a:lnTo>
                    <a:pt x="7502" y="410"/>
                  </a:lnTo>
                  <a:lnTo>
                    <a:pt x="7498" y="420"/>
                  </a:lnTo>
                  <a:lnTo>
                    <a:pt x="7497" y="425"/>
                  </a:lnTo>
                  <a:lnTo>
                    <a:pt x="7495" y="430"/>
                  </a:lnTo>
                  <a:lnTo>
                    <a:pt x="7492" y="440"/>
                  </a:lnTo>
                  <a:lnTo>
                    <a:pt x="7490" y="451"/>
                  </a:lnTo>
                  <a:lnTo>
                    <a:pt x="7488" y="463"/>
                  </a:lnTo>
                  <a:lnTo>
                    <a:pt x="7487" y="475"/>
                  </a:lnTo>
                  <a:lnTo>
                    <a:pt x="7486" y="487"/>
                  </a:lnTo>
                  <a:lnTo>
                    <a:pt x="7486" y="500"/>
                  </a:lnTo>
                  <a:lnTo>
                    <a:pt x="7486" y="513"/>
                  </a:lnTo>
                  <a:lnTo>
                    <a:pt x="7487" y="525"/>
                  </a:lnTo>
                  <a:lnTo>
                    <a:pt x="7488" y="537"/>
                  </a:lnTo>
                  <a:lnTo>
                    <a:pt x="7490" y="548"/>
                  </a:lnTo>
                  <a:lnTo>
                    <a:pt x="7492" y="559"/>
                  </a:lnTo>
                  <a:lnTo>
                    <a:pt x="7495" y="570"/>
                  </a:lnTo>
                  <a:lnTo>
                    <a:pt x="7498" y="580"/>
                  </a:lnTo>
                  <a:lnTo>
                    <a:pt x="7502" y="590"/>
                  </a:lnTo>
                  <a:lnTo>
                    <a:pt x="7506" y="599"/>
                  </a:lnTo>
                  <a:lnTo>
                    <a:pt x="7511" y="609"/>
                  </a:lnTo>
                  <a:lnTo>
                    <a:pt x="7515" y="617"/>
                  </a:lnTo>
                  <a:lnTo>
                    <a:pt x="7520" y="625"/>
                  </a:lnTo>
                  <a:lnTo>
                    <a:pt x="7531" y="640"/>
                  </a:lnTo>
                  <a:lnTo>
                    <a:pt x="7537" y="648"/>
                  </a:lnTo>
                  <a:lnTo>
                    <a:pt x="7543" y="654"/>
                  </a:lnTo>
                  <a:lnTo>
                    <a:pt x="7550" y="659"/>
                  </a:lnTo>
                  <a:lnTo>
                    <a:pt x="7556" y="664"/>
                  </a:lnTo>
                  <a:lnTo>
                    <a:pt x="7562" y="669"/>
                  </a:lnTo>
                  <a:lnTo>
                    <a:pt x="7569" y="674"/>
                  </a:lnTo>
                  <a:lnTo>
                    <a:pt x="7583" y="682"/>
                  </a:lnTo>
                  <a:lnTo>
                    <a:pt x="7591" y="686"/>
                  </a:lnTo>
                  <a:lnTo>
                    <a:pt x="7599" y="689"/>
                  </a:lnTo>
                  <a:lnTo>
                    <a:pt x="7607" y="692"/>
                  </a:lnTo>
                  <a:lnTo>
                    <a:pt x="7616" y="694"/>
                  </a:lnTo>
                  <a:lnTo>
                    <a:pt x="7625" y="696"/>
                  </a:lnTo>
                  <a:lnTo>
                    <a:pt x="7634" y="698"/>
                  </a:lnTo>
                  <a:lnTo>
                    <a:pt x="7643" y="699"/>
                  </a:lnTo>
                  <a:lnTo>
                    <a:pt x="7652" y="700"/>
                  </a:lnTo>
                  <a:lnTo>
                    <a:pt x="7673" y="701"/>
                  </a:lnTo>
                  <a:lnTo>
                    <a:pt x="7692" y="700"/>
                  </a:lnTo>
                  <a:lnTo>
                    <a:pt x="7701" y="699"/>
                  </a:lnTo>
                  <a:lnTo>
                    <a:pt x="7711" y="698"/>
                  </a:lnTo>
                  <a:lnTo>
                    <a:pt x="7720" y="696"/>
                  </a:lnTo>
                  <a:lnTo>
                    <a:pt x="7729" y="694"/>
                  </a:lnTo>
                  <a:lnTo>
                    <a:pt x="7737" y="692"/>
                  </a:lnTo>
                  <a:lnTo>
                    <a:pt x="7746" y="689"/>
                  </a:lnTo>
                  <a:lnTo>
                    <a:pt x="7761" y="682"/>
                  </a:lnTo>
                  <a:lnTo>
                    <a:pt x="7768" y="678"/>
                  </a:lnTo>
                  <a:lnTo>
                    <a:pt x="7775" y="674"/>
                  </a:lnTo>
                  <a:lnTo>
                    <a:pt x="7783" y="669"/>
                  </a:lnTo>
                  <a:lnTo>
                    <a:pt x="7789" y="664"/>
                  </a:lnTo>
                  <a:lnTo>
                    <a:pt x="7795" y="659"/>
                  </a:lnTo>
                  <a:lnTo>
                    <a:pt x="7801" y="654"/>
                  </a:lnTo>
                  <a:lnTo>
                    <a:pt x="7813" y="640"/>
                  </a:lnTo>
                  <a:lnTo>
                    <a:pt x="7818" y="633"/>
                  </a:lnTo>
                  <a:lnTo>
                    <a:pt x="7825" y="625"/>
                  </a:lnTo>
                  <a:lnTo>
                    <a:pt x="7830" y="617"/>
                  </a:lnTo>
                  <a:lnTo>
                    <a:pt x="7834" y="609"/>
                  </a:lnTo>
                  <a:lnTo>
                    <a:pt x="7839" y="599"/>
                  </a:lnTo>
                  <a:lnTo>
                    <a:pt x="7842" y="590"/>
                  </a:lnTo>
                  <a:lnTo>
                    <a:pt x="7846" y="580"/>
                  </a:lnTo>
                  <a:lnTo>
                    <a:pt x="7848" y="575"/>
                  </a:lnTo>
                  <a:lnTo>
                    <a:pt x="7849" y="570"/>
                  </a:lnTo>
                  <a:lnTo>
                    <a:pt x="7852" y="559"/>
                  </a:lnTo>
                  <a:lnTo>
                    <a:pt x="7854" y="548"/>
                  </a:lnTo>
                  <a:lnTo>
                    <a:pt x="7856" y="537"/>
                  </a:lnTo>
                  <a:lnTo>
                    <a:pt x="7857" y="525"/>
                  </a:lnTo>
                  <a:lnTo>
                    <a:pt x="7859" y="513"/>
                  </a:lnTo>
                  <a:lnTo>
                    <a:pt x="7859" y="500"/>
                  </a:lnTo>
                  <a:close/>
                  <a:moveTo>
                    <a:pt x="7954" y="500"/>
                  </a:moveTo>
                  <a:lnTo>
                    <a:pt x="7953" y="513"/>
                  </a:lnTo>
                  <a:lnTo>
                    <a:pt x="7953" y="526"/>
                  </a:lnTo>
                  <a:lnTo>
                    <a:pt x="7951" y="539"/>
                  </a:lnTo>
                  <a:lnTo>
                    <a:pt x="7949" y="552"/>
                  </a:lnTo>
                  <a:lnTo>
                    <a:pt x="7947" y="564"/>
                  </a:lnTo>
                  <a:lnTo>
                    <a:pt x="7944" y="578"/>
                  </a:lnTo>
                  <a:lnTo>
                    <a:pt x="7941" y="590"/>
                  </a:lnTo>
                  <a:lnTo>
                    <a:pt x="7937" y="602"/>
                  </a:lnTo>
                  <a:lnTo>
                    <a:pt x="7931" y="615"/>
                  </a:lnTo>
                  <a:lnTo>
                    <a:pt x="7926" y="627"/>
                  </a:lnTo>
                  <a:lnTo>
                    <a:pt x="7921" y="639"/>
                  </a:lnTo>
                  <a:lnTo>
                    <a:pt x="7915" y="651"/>
                  </a:lnTo>
                  <a:lnTo>
                    <a:pt x="7908" y="662"/>
                  </a:lnTo>
                  <a:lnTo>
                    <a:pt x="7901" y="672"/>
                  </a:lnTo>
                  <a:lnTo>
                    <a:pt x="7892" y="684"/>
                  </a:lnTo>
                  <a:lnTo>
                    <a:pt x="7884" y="694"/>
                  </a:lnTo>
                  <a:lnTo>
                    <a:pt x="7875" y="703"/>
                  </a:lnTo>
                  <a:lnTo>
                    <a:pt x="7866" y="712"/>
                  </a:lnTo>
                  <a:lnTo>
                    <a:pt x="7855" y="722"/>
                  </a:lnTo>
                  <a:lnTo>
                    <a:pt x="7845" y="730"/>
                  </a:lnTo>
                  <a:lnTo>
                    <a:pt x="7834" y="738"/>
                  </a:lnTo>
                  <a:lnTo>
                    <a:pt x="7822" y="745"/>
                  </a:lnTo>
                  <a:lnTo>
                    <a:pt x="7809" y="751"/>
                  </a:lnTo>
                  <a:lnTo>
                    <a:pt x="7796" y="757"/>
                  </a:lnTo>
                  <a:lnTo>
                    <a:pt x="7783" y="764"/>
                  </a:lnTo>
                  <a:lnTo>
                    <a:pt x="7769" y="769"/>
                  </a:lnTo>
                  <a:lnTo>
                    <a:pt x="7754" y="773"/>
                  </a:lnTo>
                  <a:lnTo>
                    <a:pt x="7738" y="776"/>
                  </a:lnTo>
                  <a:lnTo>
                    <a:pt x="7723" y="779"/>
                  </a:lnTo>
                  <a:lnTo>
                    <a:pt x="7707" y="781"/>
                  </a:lnTo>
                  <a:lnTo>
                    <a:pt x="7690" y="782"/>
                  </a:lnTo>
                  <a:lnTo>
                    <a:pt x="7673" y="782"/>
                  </a:lnTo>
                  <a:lnTo>
                    <a:pt x="7655" y="782"/>
                  </a:lnTo>
                  <a:lnTo>
                    <a:pt x="7638" y="781"/>
                  </a:lnTo>
                  <a:lnTo>
                    <a:pt x="7621" y="779"/>
                  </a:lnTo>
                  <a:lnTo>
                    <a:pt x="7606" y="776"/>
                  </a:lnTo>
                  <a:lnTo>
                    <a:pt x="7591" y="773"/>
                  </a:lnTo>
                  <a:lnTo>
                    <a:pt x="7576" y="769"/>
                  </a:lnTo>
                  <a:lnTo>
                    <a:pt x="7562" y="764"/>
                  </a:lnTo>
                  <a:lnTo>
                    <a:pt x="7549" y="757"/>
                  </a:lnTo>
                  <a:lnTo>
                    <a:pt x="7535" y="751"/>
                  </a:lnTo>
                  <a:lnTo>
                    <a:pt x="7523" y="745"/>
                  </a:lnTo>
                  <a:lnTo>
                    <a:pt x="7512" y="738"/>
                  </a:lnTo>
                  <a:lnTo>
                    <a:pt x="7500" y="730"/>
                  </a:lnTo>
                  <a:lnTo>
                    <a:pt x="7489" y="722"/>
                  </a:lnTo>
                  <a:lnTo>
                    <a:pt x="7484" y="717"/>
                  </a:lnTo>
                  <a:lnTo>
                    <a:pt x="7479" y="712"/>
                  </a:lnTo>
                  <a:lnTo>
                    <a:pt x="7470" y="703"/>
                  </a:lnTo>
                  <a:lnTo>
                    <a:pt x="7460" y="694"/>
                  </a:lnTo>
                  <a:lnTo>
                    <a:pt x="7452" y="684"/>
                  </a:lnTo>
                  <a:lnTo>
                    <a:pt x="7444" y="672"/>
                  </a:lnTo>
                  <a:lnTo>
                    <a:pt x="7437" y="662"/>
                  </a:lnTo>
                  <a:lnTo>
                    <a:pt x="7431" y="651"/>
                  </a:lnTo>
                  <a:lnTo>
                    <a:pt x="7423" y="639"/>
                  </a:lnTo>
                  <a:lnTo>
                    <a:pt x="7418" y="627"/>
                  </a:lnTo>
                  <a:lnTo>
                    <a:pt x="7413" y="615"/>
                  </a:lnTo>
                  <a:lnTo>
                    <a:pt x="7408" y="602"/>
                  </a:lnTo>
                  <a:lnTo>
                    <a:pt x="7404" y="590"/>
                  </a:lnTo>
                  <a:lnTo>
                    <a:pt x="7401" y="578"/>
                  </a:lnTo>
                  <a:lnTo>
                    <a:pt x="7398" y="564"/>
                  </a:lnTo>
                  <a:lnTo>
                    <a:pt x="7396" y="552"/>
                  </a:lnTo>
                  <a:lnTo>
                    <a:pt x="7394" y="539"/>
                  </a:lnTo>
                  <a:lnTo>
                    <a:pt x="7393" y="526"/>
                  </a:lnTo>
                  <a:lnTo>
                    <a:pt x="7392" y="513"/>
                  </a:lnTo>
                  <a:lnTo>
                    <a:pt x="7392" y="500"/>
                  </a:lnTo>
                  <a:lnTo>
                    <a:pt x="7392" y="487"/>
                  </a:lnTo>
                  <a:lnTo>
                    <a:pt x="7393" y="474"/>
                  </a:lnTo>
                  <a:lnTo>
                    <a:pt x="7394" y="461"/>
                  </a:lnTo>
                  <a:lnTo>
                    <a:pt x="7396" y="448"/>
                  </a:lnTo>
                  <a:lnTo>
                    <a:pt x="7398" y="435"/>
                  </a:lnTo>
                  <a:lnTo>
                    <a:pt x="7401" y="423"/>
                  </a:lnTo>
                  <a:lnTo>
                    <a:pt x="7404" y="409"/>
                  </a:lnTo>
                  <a:lnTo>
                    <a:pt x="7408" y="397"/>
                  </a:lnTo>
                  <a:lnTo>
                    <a:pt x="7413" y="385"/>
                  </a:lnTo>
                  <a:lnTo>
                    <a:pt x="7418" y="372"/>
                  </a:lnTo>
                  <a:lnTo>
                    <a:pt x="7423" y="361"/>
                  </a:lnTo>
                  <a:lnTo>
                    <a:pt x="7431" y="350"/>
                  </a:lnTo>
                  <a:lnTo>
                    <a:pt x="7437" y="338"/>
                  </a:lnTo>
                  <a:lnTo>
                    <a:pt x="7444" y="327"/>
                  </a:lnTo>
                  <a:lnTo>
                    <a:pt x="7452" y="317"/>
                  </a:lnTo>
                  <a:lnTo>
                    <a:pt x="7460" y="307"/>
                  </a:lnTo>
                  <a:lnTo>
                    <a:pt x="7470" y="296"/>
                  </a:lnTo>
                  <a:lnTo>
                    <a:pt x="7479" y="287"/>
                  </a:lnTo>
                  <a:lnTo>
                    <a:pt x="7489" y="279"/>
                  </a:lnTo>
                  <a:lnTo>
                    <a:pt x="7500" y="271"/>
                  </a:lnTo>
                  <a:lnTo>
                    <a:pt x="7512" y="262"/>
                  </a:lnTo>
                  <a:lnTo>
                    <a:pt x="7523" y="255"/>
                  </a:lnTo>
                  <a:lnTo>
                    <a:pt x="7535" y="248"/>
                  </a:lnTo>
                  <a:lnTo>
                    <a:pt x="7549" y="242"/>
                  </a:lnTo>
                  <a:lnTo>
                    <a:pt x="7562" y="237"/>
                  </a:lnTo>
                  <a:lnTo>
                    <a:pt x="7576" y="232"/>
                  </a:lnTo>
                  <a:lnTo>
                    <a:pt x="7591" y="227"/>
                  </a:lnTo>
                  <a:lnTo>
                    <a:pt x="7606" y="223"/>
                  </a:lnTo>
                  <a:lnTo>
                    <a:pt x="7621" y="221"/>
                  </a:lnTo>
                  <a:lnTo>
                    <a:pt x="7638" y="219"/>
                  </a:lnTo>
                  <a:lnTo>
                    <a:pt x="7655" y="218"/>
                  </a:lnTo>
                  <a:lnTo>
                    <a:pt x="7673" y="217"/>
                  </a:lnTo>
                  <a:lnTo>
                    <a:pt x="7690" y="218"/>
                  </a:lnTo>
                  <a:lnTo>
                    <a:pt x="7707" y="219"/>
                  </a:lnTo>
                  <a:lnTo>
                    <a:pt x="7723" y="221"/>
                  </a:lnTo>
                  <a:lnTo>
                    <a:pt x="7738" y="223"/>
                  </a:lnTo>
                  <a:lnTo>
                    <a:pt x="7754" y="227"/>
                  </a:lnTo>
                  <a:lnTo>
                    <a:pt x="7769" y="232"/>
                  </a:lnTo>
                  <a:lnTo>
                    <a:pt x="7783" y="237"/>
                  </a:lnTo>
                  <a:lnTo>
                    <a:pt x="7796" y="242"/>
                  </a:lnTo>
                  <a:lnTo>
                    <a:pt x="7809" y="248"/>
                  </a:lnTo>
                  <a:lnTo>
                    <a:pt x="7822" y="255"/>
                  </a:lnTo>
                  <a:lnTo>
                    <a:pt x="7834" y="262"/>
                  </a:lnTo>
                  <a:lnTo>
                    <a:pt x="7845" y="271"/>
                  </a:lnTo>
                  <a:lnTo>
                    <a:pt x="7855" y="279"/>
                  </a:lnTo>
                  <a:lnTo>
                    <a:pt x="7861" y="283"/>
                  </a:lnTo>
                  <a:lnTo>
                    <a:pt x="7866" y="287"/>
                  </a:lnTo>
                  <a:lnTo>
                    <a:pt x="7875" y="296"/>
                  </a:lnTo>
                  <a:lnTo>
                    <a:pt x="7884" y="307"/>
                  </a:lnTo>
                  <a:lnTo>
                    <a:pt x="7892" y="317"/>
                  </a:lnTo>
                  <a:lnTo>
                    <a:pt x="7901" y="327"/>
                  </a:lnTo>
                  <a:lnTo>
                    <a:pt x="7908" y="338"/>
                  </a:lnTo>
                  <a:lnTo>
                    <a:pt x="7915" y="350"/>
                  </a:lnTo>
                  <a:lnTo>
                    <a:pt x="7921" y="361"/>
                  </a:lnTo>
                  <a:lnTo>
                    <a:pt x="7926" y="372"/>
                  </a:lnTo>
                  <a:lnTo>
                    <a:pt x="7931" y="385"/>
                  </a:lnTo>
                  <a:lnTo>
                    <a:pt x="7937" y="397"/>
                  </a:lnTo>
                  <a:lnTo>
                    <a:pt x="7941" y="409"/>
                  </a:lnTo>
                  <a:lnTo>
                    <a:pt x="7944" y="423"/>
                  </a:lnTo>
                  <a:lnTo>
                    <a:pt x="7947" y="435"/>
                  </a:lnTo>
                  <a:lnTo>
                    <a:pt x="7949" y="448"/>
                  </a:lnTo>
                  <a:lnTo>
                    <a:pt x="7951" y="461"/>
                  </a:lnTo>
                  <a:lnTo>
                    <a:pt x="7953" y="474"/>
                  </a:lnTo>
                  <a:lnTo>
                    <a:pt x="7953" y="487"/>
                  </a:lnTo>
                  <a:lnTo>
                    <a:pt x="7954" y="500"/>
                  </a:lnTo>
                  <a:close/>
                  <a:moveTo>
                    <a:pt x="7317" y="760"/>
                  </a:moveTo>
                  <a:lnTo>
                    <a:pt x="7305" y="765"/>
                  </a:lnTo>
                  <a:lnTo>
                    <a:pt x="7295" y="768"/>
                  </a:lnTo>
                  <a:lnTo>
                    <a:pt x="7283" y="772"/>
                  </a:lnTo>
                  <a:lnTo>
                    <a:pt x="7266" y="776"/>
                  </a:lnTo>
                  <a:lnTo>
                    <a:pt x="7249" y="779"/>
                  </a:lnTo>
                  <a:lnTo>
                    <a:pt x="7239" y="781"/>
                  </a:lnTo>
                  <a:lnTo>
                    <a:pt x="7228" y="782"/>
                  </a:lnTo>
                  <a:lnTo>
                    <a:pt x="7217" y="782"/>
                  </a:lnTo>
                  <a:lnTo>
                    <a:pt x="7206" y="782"/>
                  </a:lnTo>
                  <a:lnTo>
                    <a:pt x="7191" y="782"/>
                  </a:lnTo>
                  <a:lnTo>
                    <a:pt x="7176" y="781"/>
                  </a:lnTo>
                  <a:lnTo>
                    <a:pt x="7167" y="780"/>
                  </a:lnTo>
                  <a:lnTo>
                    <a:pt x="7158" y="778"/>
                  </a:lnTo>
                  <a:lnTo>
                    <a:pt x="7148" y="776"/>
                  </a:lnTo>
                  <a:lnTo>
                    <a:pt x="7138" y="774"/>
                  </a:lnTo>
                  <a:lnTo>
                    <a:pt x="7133" y="773"/>
                  </a:lnTo>
                  <a:lnTo>
                    <a:pt x="7129" y="771"/>
                  </a:lnTo>
                  <a:lnTo>
                    <a:pt x="7119" y="768"/>
                  </a:lnTo>
                  <a:lnTo>
                    <a:pt x="7108" y="764"/>
                  </a:lnTo>
                  <a:lnTo>
                    <a:pt x="7099" y="759"/>
                  </a:lnTo>
                  <a:lnTo>
                    <a:pt x="7089" y="752"/>
                  </a:lnTo>
                  <a:lnTo>
                    <a:pt x="7080" y="746"/>
                  </a:lnTo>
                  <a:lnTo>
                    <a:pt x="7070" y="739"/>
                  </a:lnTo>
                  <a:lnTo>
                    <a:pt x="7061" y="731"/>
                  </a:lnTo>
                  <a:lnTo>
                    <a:pt x="7054" y="723"/>
                  </a:lnTo>
                  <a:lnTo>
                    <a:pt x="7047" y="714"/>
                  </a:lnTo>
                  <a:lnTo>
                    <a:pt x="7041" y="706"/>
                  </a:lnTo>
                  <a:lnTo>
                    <a:pt x="7035" y="699"/>
                  </a:lnTo>
                  <a:lnTo>
                    <a:pt x="7031" y="691"/>
                  </a:lnTo>
                  <a:lnTo>
                    <a:pt x="7027" y="681"/>
                  </a:lnTo>
                  <a:lnTo>
                    <a:pt x="7024" y="673"/>
                  </a:lnTo>
                  <a:lnTo>
                    <a:pt x="7021" y="664"/>
                  </a:lnTo>
                  <a:lnTo>
                    <a:pt x="7019" y="655"/>
                  </a:lnTo>
                  <a:lnTo>
                    <a:pt x="7018" y="644"/>
                  </a:lnTo>
                  <a:lnTo>
                    <a:pt x="7016" y="634"/>
                  </a:lnTo>
                  <a:lnTo>
                    <a:pt x="7015" y="623"/>
                  </a:lnTo>
                  <a:lnTo>
                    <a:pt x="7014" y="599"/>
                  </a:lnTo>
                  <a:lnTo>
                    <a:pt x="7014" y="573"/>
                  </a:lnTo>
                  <a:lnTo>
                    <a:pt x="7014" y="311"/>
                  </a:lnTo>
                  <a:lnTo>
                    <a:pt x="6894" y="311"/>
                  </a:lnTo>
                  <a:lnTo>
                    <a:pt x="6894" y="234"/>
                  </a:lnTo>
                  <a:lnTo>
                    <a:pt x="7014" y="234"/>
                  </a:lnTo>
                  <a:lnTo>
                    <a:pt x="7014" y="59"/>
                  </a:lnTo>
                  <a:lnTo>
                    <a:pt x="7104" y="59"/>
                  </a:lnTo>
                  <a:lnTo>
                    <a:pt x="7104" y="234"/>
                  </a:lnTo>
                  <a:lnTo>
                    <a:pt x="7296" y="234"/>
                  </a:lnTo>
                  <a:lnTo>
                    <a:pt x="7296" y="311"/>
                  </a:lnTo>
                  <a:lnTo>
                    <a:pt x="7104" y="311"/>
                  </a:lnTo>
                  <a:lnTo>
                    <a:pt x="7104" y="562"/>
                  </a:lnTo>
                  <a:lnTo>
                    <a:pt x="7104" y="591"/>
                  </a:lnTo>
                  <a:lnTo>
                    <a:pt x="7105" y="605"/>
                  </a:lnTo>
                  <a:lnTo>
                    <a:pt x="7107" y="621"/>
                  </a:lnTo>
                  <a:lnTo>
                    <a:pt x="7108" y="628"/>
                  </a:lnTo>
                  <a:lnTo>
                    <a:pt x="7110" y="635"/>
                  </a:lnTo>
                  <a:lnTo>
                    <a:pt x="7113" y="641"/>
                  </a:lnTo>
                  <a:lnTo>
                    <a:pt x="7115" y="649"/>
                  </a:lnTo>
                  <a:lnTo>
                    <a:pt x="7119" y="655"/>
                  </a:lnTo>
                  <a:lnTo>
                    <a:pt x="7123" y="661"/>
                  </a:lnTo>
                  <a:lnTo>
                    <a:pt x="7128" y="667"/>
                  </a:lnTo>
                  <a:lnTo>
                    <a:pt x="7133" y="673"/>
                  </a:lnTo>
                  <a:lnTo>
                    <a:pt x="7137" y="676"/>
                  </a:lnTo>
                  <a:lnTo>
                    <a:pt x="7141" y="680"/>
                  </a:lnTo>
                  <a:lnTo>
                    <a:pt x="7145" y="684"/>
                  </a:lnTo>
                  <a:lnTo>
                    <a:pt x="7149" y="687"/>
                  </a:lnTo>
                  <a:lnTo>
                    <a:pt x="7160" y="692"/>
                  </a:lnTo>
                  <a:lnTo>
                    <a:pt x="7170" y="696"/>
                  </a:lnTo>
                  <a:lnTo>
                    <a:pt x="7181" y="699"/>
                  </a:lnTo>
                  <a:lnTo>
                    <a:pt x="7192" y="701"/>
                  </a:lnTo>
                  <a:lnTo>
                    <a:pt x="7205" y="702"/>
                  </a:lnTo>
                  <a:lnTo>
                    <a:pt x="7218" y="702"/>
                  </a:lnTo>
                  <a:lnTo>
                    <a:pt x="7232" y="702"/>
                  </a:lnTo>
                  <a:lnTo>
                    <a:pt x="7246" y="701"/>
                  </a:lnTo>
                  <a:lnTo>
                    <a:pt x="7258" y="699"/>
                  </a:lnTo>
                  <a:lnTo>
                    <a:pt x="7268" y="696"/>
                  </a:lnTo>
                  <a:lnTo>
                    <a:pt x="7278" y="694"/>
                  </a:lnTo>
                  <a:lnTo>
                    <a:pt x="7286" y="692"/>
                  </a:lnTo>
                  <a:lnTo>
                    <a:pt x="7295" y="689"/>
                  </a:lnTo>
                  <a:lnTo>
                    <a:pt x="7317" y="760"/>
                  </a:lnTo>
                  <a:close/>
                  <a:moveTo>
                    <a:pt x="6847" y="623"/>
                  </a:moveTo>
                  <a:lnTo>
                    <a:pt x="6847" y="631"/>
                  </a:lnTo>
                  <a:lnTo>
                    <a:pt x="6846" y="638"/>
                  </a:lnTo>
                  <a:lnTo>
                    <a:pt x="6845" y="646"/>
                  </a:lnTo>
                  <a:lnTo>
                    <a:pt x="6843" y="654"/>
                  </a:lnTo>
                  <a:lnTo>
                    <a:pt x="6838" y="668"/>
                  </a:lnTo>
                  <a:lnTo>
                    <a:pt x="6835" y="675"/>
                  </a:lnTo>
                  <a:lnTo>
                    <a:pt x="6832" y="682"/>
                  </a:lnTo>
                  <a:lnTo>
                    <a:pt x="6828" y="690"/>
                  </a:lnTo>
                  <a:lnTo>
                    <a:pt x="6824" y="696"/>
                  </a:lnTo>
                  <a:lnTo>
                    <a:pt x="6820" y="703"/>
                  </a:lnTo>
                  <a:lnTo>
                    <a:pt x="6814" y="709"/>
                  </a:lnTo>
                  <a:lnTo>
                    <a:pt x="6809" y="715"/>
                  </a:lnTo>
                  <a:lnTo>
                    <a:pt x="6802" y="722"/>
                  </a:lnTo>
                  <a:lnTo>
                    <a:pt x="6796" y="728"/>
                  </a:lnTo>
                  <a:lnTo>
                    <a:pt x="6789" y="734"/>
                  </a:lnTo>
                  <a:lnTo>
                    <a:pt x="6774" y="744"/>
                  </a:lnTo>
                  <a:lnTo>
                    <a:pt x="6764" y="749"/>
                  </a:lnTo>
                  <a:lnTo>
                    <a:pt x="6756" y="753"/>
                  </a:lnTo>
                  <a:lnTo>
                    <a:pt x="6747" y="757"/>
                  </a:lnTo>
                  <a:lnTo>
                    <a:pt x="6737" y="762"/>
                  </a:lnTo>
                  <a:lnTo>
                    <a:pt x="6716" y="769"/>
                  </a:lnTo>
                  <a:lnTo>
                    <a:pt x="6705" y="772"/>
                  </a:lnTo>
                  <a:lnTo>
                    <a:pt x="6693" y="775"/>
                  </a:lnTo>
                  <a:lnTo>
                    <a:pt x="6680" y="777"/>
                  </a:lnTo>
                  <a:lnTo>
                    <a:pt x="6668" y="779"/>
                  </a:lnTo>
                  <a:lnTo>
                    <a:pt x="6655" y="780"/>
                  </a:lnTo>
                  <a:lnTo>
                    <a:pt x="6641" y="782"/>
                  </a:lnTo>
                  <a:lnTo>
                    <a:pt x="6627" y="782"/>
                  </a:lnTo>
                  <a:lnTo>
                    <a:pt x="6613" y="782"/>
                  </a:lnTo>
                  <a:lnTo>
                    <a:pt x="6598" y="782"/>
                  </a:lnTo>
                  <a:lnTo>
                    <a:pt x="6585" y="781"/>
                  </a:lnTo>
                  <a:lnTo>
                    <a:pt x="6572" y="780"/>
                  </a:lnTo>
                  <a:lnTo>
                    <a:pt x="6558" y="779"/>
                  </a:lnTo>
                  <a:lnTo>
                    <a:pt x="6535" y="775"/>
                  </a:lnTo>
                  <a:lnTo>
                    <a:pt x="6523" y="772"/>
                  </a:lnTo>
                  <a:lnTo>
                    <a:pt x="6513" y="769"/>
                  </a:lnTo>
                  <a:lnTo>
                    <a:pt x="6492" y="763"/>
                  </a:lnTo>
                  <a:lnTo>
                    <a:pt x="6483" y="759"/>
                  </a:lnTo>
                  <a:lnTo>
                    <a:pt x="6475" y="755"/>
                  </a:lnTo>
                  <a:lnTo>
                    <a:pt x="6459" y="747"/>
                  </a:lnTo>
                  <a:lnTo>
                    <a:pt x="6444" y="739"/>
                  </a:lnTo>
                  <a:lnTo>
                    <a:pt x="6432" y="730"/>
                  </a:lnTo>
                  <a:lnTo>
                    <a:pt x="6421" y="722"/>
                  </a:lnTo>
                  <a:lnTo>
                    <a:pt x="6411" y="713"/>
                  </a:lnTo>
                  <a:lnTo>
                    <a:pt x="6403" y="706"/>
                  </a:lnTo>
                  <a:lnTo>
                    <a:pt x="6393" y="694"/>
                  </a:lnTo>
                  <a:lnTo>
                    <a:pt x="6387" y="687"/>
                  </a:lnTo>
                  <a:lnTo>
                    <a:pt x="6442" y="633"/>
                  </a:lnTo>
                  <a:lnTo>
                    <a:pt x="6448" y="640"/>
                  </a:lnTo>
                  <a:lnTo>
                    <a:pt x="6459" y="650"/>
                  </a:lnTo>
                  <a:lnTo>
                    <a:pt x="6473" y="662"/>
                  </a:lnTo>
                  <a:lnTo>
                    <a:pt x="6482" y="668"/>
                  </a:lnTo>
                  <a:lnTo>
                    <a:pt x="6491" y="674"/>
                  </a:lnTo>
                  <a:lnTo>
                    <a:pt x="6503" y="680"/>
                  </a:lnTo>
                  <a:lnTo>
                    <a:pt x="6515" y="687"/>
                  </a:lnTo>
                  <a:lnTo>
                    <a:pt x="6528" y="693"/>
                  </a:lnTo>
                  <a:lnTo>
                    <a:pt x="6543" y="697"/>
                  </a:lnTo>
                  <a:lnTo>
                    <a:pt x="6559" y="701"/>
                  </a:lnTo>
                  <a:lnTo>
                    <a:pt x="6568" y="703"/>
                  </a:lnTo>
                  <a:lnTo>
                    <a:pt x="6577" y="704"/>
                  </a:lnTo>
                  <a:lnTo>
                    <a:pt x="6596" y="706"/>
                  </a:lnTo>
                  <a:lnTo>
                    <a:pt x="6605" y="707"/>
                  </a:lnTo>
                  <a:lnTo>
                    <a:pt x="6617" y="707"/>
                  </a:lnTo>
                  <a:lnTo>
                    <a:pt x="6630" y="706"/>
                  </a:lnTo>
                  <a:lnTo>
                    <a:pt x="6643" y="706"/>
                  </a:lnTo>
                  <a:lnTo>
                    <a:pt x="6656" y="704"/>
                  </a:lnTo>
                  <a:lnTo>
                    <a:pt x="6669" y="702"/>
                  </a:lnTo>
                  <a:lnTo>
                    <a:pt x="6681" y="699"/>
                  </a:lnTo>
                  <a:lnTo>
                    <a:pt x="6693" y="696"/>
                  </a:lnTo>
                  <a:lnTo>
                    <a:pt x="6703" y="692"/>
                  </a:lnTo>
                  <a:lnTo>
                    <a:pt x="6713" y="687"/>
                  </a:lnTo>
                  <a:lnTo>
                    <a:pt x="6722" y="681"/>
                  </a:lnTo>
                  <a:lnTo>
                    <a:pt x="6732" y="675"/>
                  </a:lnTo>
                  <a:lnTo>
                    <a:pt x="6735" y="672"/>
                  </a:lnTo>
                  <a:lnTo>
                    <a:pt x="6739" y="668"/>
                  </a:lnTo>
                  <a:lnTo>
                    <a:pt x="6742" y="665"/>
                  </a:lnTo>
                  <a:lnTo>
                    <a:pt x="6745" y="661"/>
                  </a:lnTo>
                  <a:lnTo>
                    <a:pt x="6747" y="657"/>
                  </a:lnTo>
                  <a:lnTo>
                    <a:pt x="6750" y="653"/>
                  </a:lnTo>
                  <a:lnTo>
                    <a:pt x="6752" y="649"/>
                  </a:lnTo>
                  <a:lnTo>
                    <a:pt x="6753" y="643"/>
                  </a:lnTo>
                  <a:lnTo>
                    <a:pt x="6754" y="638"/>
                  </a:lnTo>
                  <a:lnTo>
                    <a:pt x="6755" y="634"/>
                  </a:lnTo>
                  <a:lnTo>
                    <a:pt x="6756" y="628"/>
                  </a:lnTo>
                  <a:lnTo>
                    <a:pt x="6756" y="623"/>
                  </a:lnTo>
                  <a:lnTo>
                    <a:pt x="6756" y="617"/>
                  </a:lnTo>
                  <a:lnTo>
                    <a:pt x="6755" y="611"/>
                  </a:lnTo>
                  <a:lnTo>
                    <a:pt x="6754" y="604"/>
                  </a:lnTo>
                  <a:lnTo>
                    <a:pt x="6752" y="599"/>
                  </a:lnTo>
                  <a:lnTo>
                    <a:pt x="6750" y="594"/>
                  </a:lnTo>
                  <a:lnTo>
                    <a:pt x="6747" y="589"/>
                  </a:lnTo>
                  <a:lnTo>
                    <a:pt x="6744" y="585"/>
                  </a:lnTo>
                  <a:lnTo>
                    <a:pt x="6741" y="580"/>
                  </a:lnTo>
                  <a:lnTo>
                    <a:pt x="6737" y="577"/>
                  </a:lnTo>
                  <a:lnTo>
                    <a:pt x="6733" y="573"/>
                  </a:lnTo>
                  <a:lnTo>
                    <a:pt x="6723" y="565"/>
                  </a:lnTo>
                  <a:lnTo>
                    <a:pt x="6712" y="560"/>
                  </a:lnTo>
                  <a:lnTo>
                    <a:pt x="6700" y="555"/>
                  </a:lnTo>
                  <a:lnTo>
                    <a:pt x="6687" y="551"/>
                  </a:lnTo>
                  <a:lnTo>
                    <a:pt x="6673" y="547"/>
                  </a:lnTo>
                  <a:lnTo>
                    <a:pt x="6642" y="541"/>
                  </a:lnTo>
                  <a:lnTo>
                    <a:pt x="6577" y="529"/>
                  </a:lnTo>
                  <a:lnTo>
                    <a:pt x="6560" y="526"/>
                  </a:lnTo>
                  <a:lnTo>
                    <a:pt x="6544" y="522"/>
                  </a:lnTo>
                  <a:lnTo>
                    <a:pt x="6527" y="518"/>
                  </a:lnTo>
                  <a:lnTo>
                    <a:pt x="6519" y="516"/>
                  </a:lnTo>
                  <a:lnTo>
                    <a:pt x="6511" y="514"/>
                  </a:lnTo>
                  <a:lnTo>
                    <a:pt x="6496" y="509"/>
                  </a:lnTo>
                  <a:lnTo>
                    <a:pt x="6480" y="503"/>
                  </a:lnTo>
                  <a:lnTo>
                    <a:pt x="6473" y="500"/>
                  </a:lnTo>
                  <a:lnTo>
                    <a:pt x="6467" y="496"/>
                  </a:lnTo>
                  <a:lnTo>
                    <a:pt x="6453" y="488"/>
                  </a:lnTo>
                  <a:lnTo>
                    <a:pt x="6447" y="483"/>
                  </a:lnTo>
                  <a:lnTo>
                    <a:pt x="6441" y="479"/>
                  </a:lnTo>
                  <a:lnTo>
                    <a:pt x="6436" y="474"/>
                  </a:lnTo>
                  <a:lnTo>
                    <a:pt x="6430" y="469"/>
                  </a:lnTo>
                  <a:lnTo>
                    <a:pt x="6426" y="463"/>
                  </a:lnTo>
                  <a:lnTo>
                    <a:pt x="6421" y="457"/>
                  </a:lnTo>
                  <a:lnTo>
                    <a:pt x="6417" y="450"/>
                  </a:lnTo>
                  <a:lnTo>
                    <a:pt x="6412" y="443"/>
                  </a:lnTo>
                  <a:lnTo>
                    <a:pt x="6409" y="436"/>
                  </a:lnTo>
                  <a:lnTo>
                    <a:pt x="6406" y="429"/>
                  </a:lnTo>
                  <a:lnTo>
                    <a:pt x="6403" y="421"/>
                  </a:lnTo>
                  <a:lnTo>
                    <a:pt x="6401" y="412"/>
                  </a:lnTo>
                  <a:lnTo>
                    <a:pt x="6399" y="403"/>
                  </a:lnTo>
                  <a:lnTo>
                    <a:pt x="6398" y="394"/>
                  </a:lnTo>
                  <a:lnTo>
                    <a:pt x="6397" y="384"/>
                  </a:lnTo>
                  <a:lnTo>
                    <a:pt x="6397" y="373"/>
                  </a:lnTo>
                  <a:lnTo>
                    <a:pt x="6397" y="366"/>
                  </a:lnTo>
                  <a:lnTo>
                    <a:pt x="6398" y="358"/>
                  </a:lnTo>
                  <a:lnTo>
                    <a:pt x="6399" y="351"/>
                  </a:lnTo>
                  <a:lnTo>
                    <a:pt x="6401" y="344"/>
                  </a:lnTo>
                  <a:lnTo>
                    <a:pt x="6405" y="329"/>
                  </a:lnTo>
                  <a:lnTo>
                    <a:pt x="6408" y="322"/>
                  </a:lnTo>
                  <a:lnTo>
                    <a:pt x="6411" y="315"/>
                  </a:lnTo>
                  <a:lnTo>
                    <a:pt x="6416" y="308"/>
                  </a:lnTo>
                  <a:lnTo>
                    <a:pt x="6420" y="301"/>
                  </a:lnTo>
                  <a:lnTo>
                    <a:pt x="6425" y="294"/>
                  </a:lnTo>
                  <a:lnTo>
                    <a:pt x="6430" y="288"/>
                  </a:lnTo>
                  <a:lnTo>
                    <a:pt x="6435" y="282"/>
                  </a:lnTo>
                  <a:lnTo>
                    <a:pt x="6441" y="276"/>
                  </a:lnTo>
                  <a:lnTo>
                    <a:pt x="6447" y="271"/>
                  </a:lnTo>
                  <a:lnTo>
                    <a:pt x="6455" y="264"/>
                  </a:lnTo>
                  <a:lnTo>
                    <a:pt x="6462" y="259"/>
                  </a:lnTo>
                  <a:lnTo>
                    <a:pt x="6469" y="254"/>
                  </a:lnTo>
                  <a:lnTo>
                    <a:pt x="6477" y="250"/>
                  </a:lnTo>
                  <a:lnTo>
                    <a:pt x="6485" y="245"/>
                  </a:lnTo>
                  <a:lnTo>
                    <a:pt x="6503" y="237"/>
                  </a:lnTo>
                  <a:lnTo>
                    <a:pt x="6512" y="234"/>
                  </a:lnTo>
                  <a:lnTo>
                    <a:pt x="6522" y="231"/>
                  </a:lnTo>
                  <a:lnTo>
                    <a:pt x="6533" y="227"/>
                  </a:lnTo>
                  <a:lnTo>
                    <a:pt x="6543" y="224"/>
                  </a:lnTo>
                  <a:lnTo>
                    <a:pt x="6554" y="222"/>
                  </a:lnTo>
                  <a:lnTo>
                    <a:pt x="6564" y="220"/>
                  </a:lnTo>
                  <a:lnTo>
                    <a:pt x="6577" y="219"/>
                  </a:lnTo>
                  <a:lnTo>
                    <a:pt x="6588" y="218"/>
                  </a:lnTo>
                  <a:lnTo>
                    <a:pt x="6600" y="217"/>
                  </a:lnTo>
                  <a:lnTo>
                    <a:pt x="6613" y="217"/>
                  </a:lnTo>
                  <a:lnTo>
                    <a:pt x="6628" y="217"/>
                  </a:lnTo>
                  <a:lnTo>
                    <a:pt x="6641" y="218"/>
                  </a:lnTo>
                  <a:lnTo>
                    <a:pt x="6655" y="219"/>
                  </a:lnTo>
                  <a:lnTo>
                    <a:pt x="6668" y="221"/>
                  </a:lnTo>
                  <a:lnTo>
                    <a:pt x="6680" y="222"/>
                  </a:lnTo>
                  <a:lnTo>
                    <a:pt x="6692" y="225"/>
                  </a:lnTo>
                  <a:lnTo>
                    <a:pt x="6703" y="227"/>
                  </a:lnTo>
                  <a:lnTo>
                    <a:pt x="6713" y="231"/>
                  </a:lnTo>
                  <a:lnTo>
                    <a:pt x="6733" y="237"/>
                  </a:lnTo>
                  <a:lnTo>
                    <a:pt x="6742" y="241"/>
                  </a:lnTo>
                  <a:lnTo>
                    <a:pt x="6750" y="244"/>
                  </a:lnTo>
                  <a:lnTo>
                    <a:pt x="6758" y="248"/>
                  </a:lnTo>
                  <a:lnTo>
                    <a:pt x="6765" y="252"/>
                  </a:lnTo>
                  <a:lnTo>
                    <a:pt x="6773" y="256"/>
                  </a:lnTo>
                  <a:lnTo>
                    <a:pt x="6780" y="260"/>
                  </a:lnTo>
                  <a:lnTo>
                    <a:pt x="6791" y="269"/>
                  </a:lnTo>
                  <a:lnTo>
                    <a:pt x="6801" y="277"/>
                  </a:lnTo>
                  <a:lnTo>
                    <a:pt x="6811" y="285"/>
                  </a:lnTo>
                  <a:lnTo>
                    <a:pt x="6818" y="292"/>
                  </a:lnTo>
                  <a:lnTo>
                    <a:pt x="6828" y="306"/>
                  </a:lnTo>
                  <a:lnTo>
                    <a:pt x="6834" y="314"/>
                  </a:lnTo>
                  <a:lnTo>
                    <a:pt x="6776" y="362"/>
                  </a:lnTo>
                  <a:lnTo>
                    <a:pt x="6770" y="355"/>
                  </a:lnTo>
                  <a:lnTo>
                    <a:pt x="6759" y="345"/>
                  </a:lnTo>
                  <a:lnTo>
                    <a:pt x="6746" y="333"/>
                  </a:lnTo>
                  <a:lnTo>
                    <a:pt x="6739" y="328"/>
                  </a:lnTo>
                  <a:lnTo>
                    <a:pt x="6730" y="322"/>
                  </a:lnTo>
                  <a:lnTo>
                    <a:pt x="6719" y="317"/>
                  </a:lnTo>
                  <a:lnTo>
                    <a:pt x="6708" y="311"/>
                  </a:lnTo>
                  <a:lnTo>
                    <a:pt x="6696" y="307"/>
                  </a:lnTo>
                  <a:lnTo>
                    <a:pt x="6681" y="301"/>
                  </a:lnTo>
                  <a:lnTo>
                    <a:pt x="6667" y="298"/>
                  </a:lnTo>
                  <a:lnTo>
                    <a:pt x="6651" y="295"/>
                  </a:lnTo>
                  <a:lnTo>
                    <a:pt x="6632" y="293"/>
                  </a:lnTo>
                  <a:lnTo>
                    <a:pt x="6623" y="293"/>
                  </a:lnTo>
                  <a:lnTo>
                    <a:pt x="6613" y="293"/>
                  </a:lnTo>
                  <a:lnTo>
                    <a:pt x="6601" y="293"/>
                  </a:lnTo>
                  <a:lnTo>
                    <a:pt x="6589" y="294"/>
                  </a:lnTo>
                  <a:lnTo>
                    <a:pt x="6578" y="295"/>
                  </a:lnTo>
                  <a:lnTo>
                    <a:pt x="6566" y="297"/>
                  </a:lnTo>
                  <a:lnTo>
                    <a:pt x="6556" y="300"/>
                  </a:lnTo>
                  <a:lnTo>
                    <a:pt x="6546" y="303"/>
                  </a:lnTo>
                  <a:lnTo>
                    <a:pt x="6536" y="308"/>
                  </a:lnTo>
                  <a:lnTo>
                    <a:pt x="6526" y="313"/>
                  </a:lnTo>
                  <a:lnTo>
                    <a:pt x="6518" y="318"/>
                  </a:lnTo>
                  <a:lnTo>
                    <a:pt x="6511" y="323"/>
                  </a:lnTo>
                  <a:lnTo>
                    <a:pt x="6504" y="330"/>
                  </a:lnTo>
                  <a:lnTo>
                    <a:pt x="6499" y="337"/>
                  </a:lnTo>
                  <a:lnTo>
                    <a:pt x="6494" y="345"/>
                  </a:lnTo>
                  <a:lnTo>
                    <a:pt x="6491" y="349"/>
                  </a:lnTo>
                  <a:lnTo>
                    <a:pt x="6490" y="353"/>
                  </a:lnTo>
                  <a:lnTo>
                    <a:pt x="6489" y="358"/>
                  </a:lnTo>
                  <a:lnTo>
                    <a:pt x="6488" y="362"/>
                  </a:lnTo>
                  <a:lnTo>
                    <a:pt x="6487" y="367"/>
                  </a:lnTo>
                  <a:lnTo>
                    <a:pt x="6487" y="372"/>
                  </a:lnTo>
                  <a:lnTo>
                    <a:pt x="6487" y="378"/>
                  </a:lnTo>
                  <a:lnTo>
                    <a:pt x="6488" y="385"/>
                  </a:lnTo>
                  <a:lnTo>
                    <a:pt x="6489" y="390"/>
                  </a:lnTo>
                  <a:lnTo>
                    <a:pt x="6491" y="396"/>
                  </a:lnTo>
                  <a:lnTo>
                    <a:pt x="6494" y="400"/>
                  </a:lnTo>
                  <a:lnTo>
                    <a:pt x="6497" y="405"/>
                  </a:lnTo>
                  <a:lnTo>
                    <a:pt x="6500" y="409"/>
                  </a:lnTo>
                  <a:lnTo>
                    <a:pt x="6503" y="413"/>
                  </a:lnTo>
                  <a:lnTo>
                    <a:pt x="6507" y="417"/>
                  </a:lnTo>
                  <a:lnTo>
                    <a:pt x="6511" y="421"/>
                  </a:lnTo>
                  <a:lnTo>
                    <a:pt x="6521" y="427"/>
                  </a:lnTo>
                  <a:lnTo>
                    <a:pt x="6526" y="430"/>
                  </a:lnTo>
                  <a:lnTo>
                    <a:pt x="6531" y="433"/>
                  </a:lnTo>
                  <a:lnTo>
                    <a:pt x="6538" y="435"/>
                  </a:lnTo>
                  <a:lnTo>
                    <a:pt x="6544" y="437"/>
                  </a:lnTo>
                  <a:lnTo>
                    <a:pt x="6557" y="441"/>
                  </a:lnTo>
                  <a:lnTo>
                    <a:pt x="6570" y="445"/>
                  </a:lnTo>
                  <a:lnTo>
                    <a:pt x="6586" y="448"/>
                  </a:lnTo>
                  <a:lnTo>
                    <a:pt x="6601" y="450"/>
                  </a:lnTo>
                  <a:lnTo>
                    <a:pt x="6634" y="455"/>
                  </a:lnTo>
                  <a:lnTo>
                    <a:pt x="6667" y="462"/>
                  </a:lnTo>
                  <a:lnTo>
                    <a:pt x="6684" y="465"/>
                  </a:lnTo>
                  <a:lnTo>
                    <a:pt x="6701" y="468"/>
                  </a:lnTo>
                  <a:lnTo>
                    <a:pt x="6717" y="472"/>
                  </a:lnTo>
                  <a:lnTo>
                    <a:pt x="6733" y="476"/>
                  </a:lnTo>
                  <a:lnTo>
                    <a:pt x="6741" y="479"/>
                  </a:lnTo>
                  <a:lnTo>
                    <a:pt x="6749" y="482"/>
                  </a:lnTo>
                  <a:lnTo>
                    <a:pt x="6763" y="488"/>
                  </a:lnTo>
                  <a:lnTo>
                    <a:pt x="6778" y="496"/>
                  </a:lnTo>
                  <a:lnTo>
                    <a:pt x="6790" y="504"/>
                  </a:lnTo>
                  <a:lnTo>
                    <a:pt x="6802" y="513"/>
                  </a:lnTo>
                  <a:lnTo>
                    <a:pt x="6809" y="518"/>
                  </a:lnTo>
                  <a:lnTo>
                    <a:pt x="6814" y="524"/>
                  </a:lnTo>
                  <a:lnTo>
                    <a:pt x="6819" y="529"/>
                  </a:lnTo>
                  <a:lnTo>
                    <a:pt x="6823" y="537"/>
                  </a:lnTo>
                  <a:lnTo>
                    <a:pt x="6827" y="543"/>
                  </a:lnTo>
                  <a:lnTo>
                    <a:pt x="6831" y="550"/>
                  </a:lnTo>
                  <a:lnTo>
                    <a:pt x="6835" y="557"/>
                  </a:lnTo>
                  <a:lnTo>
                    <a:pt x="6838" y="565"/>
                  </a:lnTo>
                  <a:lnTo>
                    <a:pt x="6840" y="574"/>
                  </a:lnTo>
                  <a:lnTo>
                    <a:pt x="6842" y="583"/>
                  </a:lnTo>
                  <a:lnTo>
                    <a:pt x="6845" y="592"/>
                  </a:lnTo>
                  <a:lnTo>
                    <a:pt x="6846" y="602"/>
                  </a:lnTo>
                  <a:lnTo>
                    <a:pt x="6847" y="613"/>
                  </a:lnTo>
                  <a:lnTo>
                    <a:pt x="6847" y="623"/>
                  </a:lnTo>
                  <a:close/>
                  <a:moveTo>
                    <a:pt x="6276" y="234"/>
                  </a:moveTo>
                  <a:lnTo>
                    <a:pt x="6276" y="767"/>
                  </a:lnTo>
                  <a:lnTo>
                    <a:pt x="6186" y="767"/>
                  </a:lnTo>
                  <a:lnTo>
                    <a:pt x="6186" y="234"/>
                  </a:lnTo>
                  <a:lnTo>
                    <a:pt x="6276" y="234"/>
                  </a:lnTo>
                  <a:close/>
                  <a:moveTo>
                    <a:pt x="6290" y="59"/>
                  </a:moveTo>
                  <a:lnTo>
                    <a:pt x="6289" y="65"/>
                  </a:lnTo>
                  <a:lnTo>
                    <a:pt x="6288" y="71"/>
                  </a:lnTo>
                  <a:lnTo>
                    <a:pt x="6287" y="76"/>
                  </a:lnTo>
                  <a:lnTo>
                    <a:pt x="6285" y="83"/>
                  </a:lnTo>
                  <a:lnTo>
                    <a:pt x="6283" y="88"/>
                  </a:lnTo>
                  <a:lnTo>
                    <a:pt x="6280" y="92"/>
                  </a:lnTo>
                  <a:lnTo>
                    <a:pt x="6277" y="97"/>
                  </a:lnTo>
                  <a:lnTo>
                    <a:pt x="6273" y="101"/>
                  </a:lnTo>
                  <a:lnTo>
                    <a:pt x="6269" y="104"/>
                  </a:lnTo>
                  <a:lnTo>
                    <a:pt x="6265" y="108"/>
                  </a:lnTo>
                  <a:lnTo>
                    <a:pt x="6260" y="110"/>
                  </a:lnTo>
                  <a:lnTo>
                    <a:pt x="6254" y="113"/>
                  </a:lnTo>
                  <a:lnTo>
                    <a:pt x="6249" y="115"/>
                  </a:lnTo>
                  <a:lnTo>
                    <a:pt x="6243" y="117"/>
                  </a:lnTo>
                  <a:lnTo>
                    <a:pt x="6237" y="118"/>
                  </a:lnTo>
                  <a:lnTo>
                    <a:pt x="6231" y="118"/>
                  </a:lnTo>
                  <a:lnTo>
                    <a:pt x="6226" y="118"/>
                  </a:lnTo>
                  <a:lnTo>
                    <a:pt x="6219" y="117"/>
                  </a:lnTo>
                  <a:lnTo>
                    <a:pt x="6213" y="115"/>
                  </a:lnTo>
                  <a:lnTo>
                    <a:pt x="6208" y="113"/>
                  </a:lnTo>
                  <a:lnTo>
                    <a:pt x="6203" y="110"/>
                  </a:lnTo>
                  <a:lnTo>
                    <a:pt x="6198" y="108"/>
                  </a:lnTo>
                  <a:lnTo>
                    <a:pt x="6194" y="104"/>
                  </a:lnTo>
                  <a:lnTo>
                    <a:pt x="6190" y="101"/>
                  </a:lnTo>
                  <a:lnTo>
                    <a:pt x="6186" y="97"/>
                  </a:lnTo>
                  <a:lnTo>
                    <a:pt x="6183" y="92"/>
                  </a:lnTo>
                  <a:lnTo>
                    <a:pt x="6179" y="88"/>
                  </a:lnTo>
                  <a:lnTo>
                    <a:pt x="6177" y="83"/>
                  </a:lnTo>
                  <a:lnTo>
                    <a:pt x="6175" y="76"/>
                  </a:lnTo>
                  <a:lnTo>
                    <a:pt x="6173" y="71"/>
                  </a:lnTo>
                  <a:lnTo>
                    <a:pt x="6173" y="68"/>
                  </a:lnTo>
                  <a:lnTo>
                    <a:pt x="6172" y="65"/>
                  </a:lnTo>
                  <a:lnTo>
                    <a:pt x="6172" y="59"/>
                  </a:lnTo>
                  <a:lnTo>
                    <a:pt x="6172" y="53"/>
                  </a:lnTo>
                  <a:lnTo>
                    <a:pt x="6173" y="47"/>
                  </a:lnTo>
                  <a:lnTo>
                    <a:pt x="6175" y="42"/>
                  </a:lnTo>
                  <a:lnTo>
                    <a:pt x="6177" y="36"/>
                  </a:lnTo>
                  <a:lnTo>
                    <a:pt x="6179" y="31"/>
                  </a:lnTo>
                  <a:lnTo>
                    <a:pt x="6183" y="26"/>
                  </a:lnTo>
                  <a:lnTo>
                    <a:pt x="6186" y="22"/>
                  </a:lnTo>
                  <a:lnTo>
                    <a:pt x="6190" y="17"/>
                  </a:lnTo>
                  <a:lnTo>
                    <a:pt x="6194" y="14"/>
                  </a:lnTo>
                  <a:lnTo>
                    <a:pt x="6198" y="11"/>
                  </a:lnTo>
                  <a:lnTo>
                    <a:pt x="6203" y="8"/>
                  </a:lnTo>
                  <a:lnTo>
                    <a:pt x="6208" y="5"/>
                  </a:lnTo>
                  <a:lnTo>
                    <a:pt x="6213" y="3"/>
                  </a:lnTo>
                  <a:lnTo>
                    <a:pt x="6219" y="1"/>
                  </a:lnTo>
                  <a:lnTo>
                    <a:pt x="6226" y="0"/>
                  </a:lnTo>
                  <a:lnTo>
                    <a:pt x="6231" y="0"/>
                  </a:lnTo>
                  <a:lnTo>
                    <a:pt x="6237" y="0"/>
                  </a:lnTo>
                  <a:lnTo>
                    <a:pt x="6243" y="1"/>
                  </a:lnTo>
                  <a:lnTo>
                    <a:pt x="6249" y="3"/>
                  </a:lnTo>
                  <a:lnTo>
                    <a:pt x="6254" y="5"/>
                  </a:lnTo>
                  <a:lnTo>
                    <a:pt x="6260" y="8"/>
                  </a:lnTo>
                  <a:lnTo>
                    <a:pt x="6265" y="11"/>
                  </a:lnTo>
                  <a:lnTo>
                    <a:pt x="6269" y="14"/>
                  </a:lnTo>
                  <a:lnTo>
                    <a:pt x="6273" y="17"/>
                  </a:lnTo>
                  <a:lnTo>
                    <a:pt x="6277" y="22"/>
                  </a:lnTo>
                  <a:lnTo>
                    <a:pt x="6280" y="26"/>
                  </a:lnTo>
                  <a:lnTo>
                    <a:pt x="6283" y="31"/>
                  </a:lnTo>
                  <a:lnTo>
                    <a:pt x="6285" y="36"/>
                  </a:lnTo>
                  <a:lnTo>
                    <a:pt x="6287" y="42"/>
                  </a:lnTo>
                  <a:lnTo>
                    <a:pt x="6288" y="47"/>
                  </a:lnTo>
                  <a:lnTo>
                    <a:pt x="6289" y="53"/>
                  </a:lnTo>
                  <a:lnTo>
                    <a:pt x="6290" y="59"/>
                  </a:lnTo>
                  <a:close/>
                  <a:moveTo>
                    <a:pt x="5969" y="505"/>
                  </a:moveTo>
                  <a:lnTo>
                    <a:pt x="5969" y="490"/>
                  </a:lnTo>
                  <a:lnTo>
                    <a:pt x="5968" y="478"/>
                  </a:lnTo>
                  <a:lnTo>
                    <a:pt x="5967" y="465"/>
                  </a:lnTo>
                  <a:lnTo>
                    <a:pt x="5965" y="453"/>
                  </a:lnTo>
                  <a:lnTo>
                    <a:pt x="5963" y="441"/>
                  </a:lnTo>
                  <a:lnTo>
                    <a:pt x="5961" y="431"/>
                  </a:lnTo>
                  <a:lnTo>
                    <a:pt x="5958" y="420"/>
                  </a:lnTo>
                  <a:lnTo>
                    <a:pt x="5955" y="410"/>
                  </a:lnTo>
                  <a:lnTo>
                    <a:pt x="5952" y="400"/>
                  </a:lnTo>
                  <a:lnTo>
                    <a:pt x="5948" y="392"/>
                  </a:lnTo>
                  <a:lnTo>
                    <a:pt x="5942" y="383"/>
                  </a:lnTo>
                  <a:lnTo>
                    <a:pt x="5938" y="374"/>
                  </a:lnTo>
                  <a:lnTo>
                    <a:pt x="5933" y="367"/>
                  </a:lnTo>
                  <a:lnTo>
                    <a:pt x="5928" y="360"/>
                  </a:lnTo>
                  <a:lnTo>
                    <a:pt x="5922" y="353"/>
                  </a:lnTo>
                  <a:lnTo>
                    <a:pt x="5916" y="347"/>
                  </a:lnTo>
                  <a:lnTo>
                    <a:pt x="5910" y="340"/>
                  </a:lnTo>
                  <a:lnTo>
                    <a:pt x="5903" y="335"/>
                  </a:lnTo>
                  <a:lnTo>
                    <a:pt x="5896" y="330"/>
                  </a:lnTo>
                  <a:lnTo>
                    <a:pt x="5890" y="325"/>
                  </a:lnTo>
                  <a:lnTo>
                    <a:pt x="5883" y="321"/>
                  </a:lnTo>
                  <a:lnTo>
                    <a:pt x="5875" y="318"/>
                  </a:lnTo>
                  <a:lnTo>
                    <a:pt x="5867" y="314"/>
                  </a:lnTo>
                  <a:lnTo>
                    <a:pt x="5859" y="311"/>
                  </a:lnTo>
                  <a:lnTo>
                    <a:pt x="5852" y="309"/>
                  </a:lnTo>
                  <a:lnTo>
                    <a:pt x="5844" y="307"/>
                  </a:lnTo>
                  <a:lnTo>
                    <a:pt x="5826" y="302"/>
                  </a:lnTo>
                  <a:lnTo>
                    <a:pt x="5818" y="301"/>
                  </a:lnTo>
                  <a:lnTo>
                    <a:pt x="5809" y="300"/>
                  </a:lnTo>
                  <a:lnTo>
                    <a:pt x="5792" y="299"/>
                  </a:lnTo>
                  <a:lnTo>
                    <a:pt x="5775" y="300"/>
                  </a:lnTo>
                  <a:lnTo>
                    <a:pt x="5758" y="302"/>
                  </a:lnTo>
                  <a:lnTo>
                    <a:pt x="5741" y="307"/>
                  </a:lnTo>
                  <a:lnTo>
                    <a:pt x="5725" y="312"/>
                  </a:lnTo>
                  <a:lnTo>
                    <a:pt x="5717" y="315"/>
                  </a:lnTo>
                  <a:lnTo>
                    <a:pt x="5708" y="319"/>
                  </a:lnTo>
                  <a:lnTo>
                    <a:pt x="5693" y="327"/>
                  </a:lnTo>
                  <a:lnTo>
                    <a:pt x="5686" y="332"/>
                  </a:lnTo>
                  <a:lnTo>
                    <a:pt x="5679" y="337"/>
                  </a:lnTo>
                  <a:lnTo>
                    <a:pt x="5665" y="349"/>
                  </a:lnTo>
                  <a:lnTo>
                    <a:pt x="5658" y="355"/>
                  </a:lnTo>
                  <a:lnTo>
                    <a:pt x="5652" y="362"/>
                  </a:lnTo>
                  <a:lnTo>
                    <a:pt x="5646" y="369"/>
                  </a:lnTo>
                  <a:lnTo>
                    <a:pt x="5641" y="376"/>
                  </a:lnTo>
                  <a:lnTo>
                    <a:pt x="5636" y="385"/>
                  </a:lnTo>
                  <a:lnTo>
                    <a:pt x="5630" y="394"/>
                  </a:lnTo>
                  <a:lnTo>
                    <a:pt x="5622" y="412"/>
                  </a:lnTo>
                  <a:lnTo>
                    <a:pt x="5618" y="422"/>
                  </a:lnTo>
                  <a:lnTo>
                    <a:pt x="5615" y="432"/>
                  </a:lnTo>
                  <a:lnTo>
                    <a:pt x="5612" y="443"/>
                  </a:lnTo>
                  <a:lnTo>
                    <a:pt x="5610" y="454"/>
                  </a:lnTo>
                  <a:lnTo>
                    <a:pt x="5608" y="466"/>
                  </a:lnTo>
                  <a:lnTo>
                    <a:pt x="5607" y="478"/>
                  </a:lnTo>
                  <a:lnTo>
                    <a:pt x="5606" y="490"/>
                  </a:lnTo>
                  <a:lnTo>
                    <a:pt x="5606" y="504"/>
                  </a:lnTo>
                  <a:lnTo>
                    <a:pt x="5606" y="516"/>
                  </a:lnTo>
                  <a:lnTo>
                    <a:pt x="5607" y="528"/>
                  </a:lnTo>
                  <a:lnTo>
                    <a:pt x="5608" y="540"/>
                  </a:lnTo>
                  <a:lnTo>
                    <a:pt x="5610" y="551"/>
                  </a:lnTo>
                  <a:lnTo>
                    <a:pt x="5612" y="561"/>
                  </a:lnTo>
                  <a:lnTo>
                    <a:pt x="5615" y="573"/>
                  </a:lnTo>
                  <a:lnTo>
                    <a:pt x="5618" y="582"/>
                  </a:lnTo>
                  <a:lnTo>
                    <a:pt x="5621" y="592"/>
                  </a:lnTo>
                  <a:lnTo>
                    <a:pt x="5629" y="610"/>
                  </a:lnTo>
                  <a:lnTo>
                    <a:pt x="5634" y="618"/>
                  </a:lnTo>
                  <a:lnTo>
                    <a:pt x="5640" y="626"/>
                  </a:lnTo>
                  <a:lnTo>
                    <a:pt x="5645" y="633"/>
                  </a:lnTo>
                  <a:lnTo>
                    <a:pt x="5650" y="640"/>
                  </a:lnTo>
                  <a:lnTo>
                    <a:pt x="5656" y="648"/>
                  </a:lnTo>
                  <a:lnTo>
                    <a:pt x="5662" y="654"/>
                  </a:lnTo>
                  <a:lnTo>
                    <a:pt x="5669" y="660"/>
                  </a:lnTo>
                  <a:lnTo>
                    <a:pt x="5677" y="665"/>
                  </a:lnTo>
                  <a:lnTo>
                    <a:pt x="5683" y="670"/>
                  </a:lnTo>
                  <a:lnTo>
                    <a:pt x="5690" y="675"/>
                  </a:lnTo>
                  <a:lnTo>
                    <a:pt x="5698" y="679"/>
                  </a:lnTo>
                  <a:lnTo>
                    <a:pt x="5705" y="684"/>
                  </a:lnTo>
                  <a:lnTo>
                    <a:pt x="5714" y="687"/>
                  </a:lnTo>
                  <a:lnTo>
                    <a:pt x="5722" y="691"/>
                  </a:lnTo>
                  <a:lnTo>
                    <a:pt x="5729" y="693"/>
                  </a:lnTo>
                  <a:lnTo>
                    <a:pt x="5737" y="696"/>
                  </a:lnTo>
                  <a:lnTo>
                    <a:pt x="5746" y="698"/>
                  </a:lnTo>
                  <a:lnTo>
                    <a:pt x="5755" y="699"/>
                  </a:lnTo>
                  <a:lnTo>
                    <a:pt x="5771" y="702"/>
                  </a:lnTo>
                  <a:lnTo>
                    <a:pt x="5788" y="702"/>
                  </a:lnTo>
                  <a:lnTo>
                    <a:pt x="5807" y="701"/>
                  </a:lnTo>
                  <a:lnTo>
                    <a:pt x="5815" y="700"/>
                  </a:lnTo>
                  <a:lnTo>
                    <a:pt x="5824" y="699"/>
                  </a:lnTo>
                  <a:lnTo>
                    <a:pt x="5834" y="697"/>
                  </a:lnTo>
                  <a:lnTo>
                    <a:pt x="5842" y="695"/>
                  </a:lnTo>
                  <a:lnTo>
                    <a:pt x="5850" y="692"/>
                  </a:lnTo>
                  <a:lnTo>
                    <a:pt x="5858" y="689"/>
                  </a:lnTo>
                  <a:lnTo>
                    <a:pt x="5866" y="686"/>
                  </a:lnTo>
                  <a:lnTo>
                    <a:pt x="5874" y="681"/>
                  </a:lnTo>
                  <a:lnTo>
                    <a:pt x="5882" y="677"/>
                  </a:lnTo>
                  <a:lnTo>
                    <a:pt x="5889" y="673"/>
                  </a:lnTo>
                  <a:lnTo>
                    <a:pt x="5896" y="668"/>
                  </a:lnTo>
                  <a:lnTo>
                    <a:pt x="5902" y="662"/>
                  </a:lnTo>
                  <a:lnTo>
                    <a:pt x="5916" y="651"/>
                  </a:lnTo>
                  <a:lnTo>
                    <a:pt x="5922" y="643"/>
                  </a:lnTo>
                  <a:lnTo>
                    <a:pt x="5927" y="637"/>
                  </a:lnTo>
                  <a:lnTo>
                    <a:pt x="5938" y="622"/>
                  </a:lnTo>
                  <a:lnTo>
                    <a:pt x="5942" y="615"/>
                  </a:lnTo>
                  <a:lnTo>
                    <a:pt x="5948" y="605"/>
                  </a:lnTo>
                  <a:lnTo>
                    <a:pt x="5951" y="597"/>
                  </a:lnTo>
                  <a:lnTo>
                    <a:pt x="5955" y="588"/>
                  </a:lnTo>
                  <a:lnTo>
                    <a:pt x="5958" y="579"/>
                  </a:lnTo>
                  <a:lnTo>
                    <a:pt x="5961" y="570"/>
                  </a:lnTo>
                  <a:lnTo>
                    <a:pt x="5963" y="559"/>
                  </a:lnTo>
                  <a:lnTo>
                    <a:pt x="5965" y="549"/>
                  </a:lnTo>
                  <a:lnTo>
                    <a:pt x="5967" y="539"/>
                  </a:lnTo>
                  <a:lnTo>
                    <a:pt x="5968" y="527"/>
                  </a:lnTo>
                  <a:lnTo>
                    <a:pt x="5969" y="516"/>
                  </a:lnTo>
                  <a:lnTo>
                    <a:pt x="5969" y="505"/>
                  </a:lnTo>
                  <a:close/>
                  <a:moveTo>
                    <a:pt x="6065" y="500"/>
                  </a:moveTo>
                  <a:lnTo>
                    <a:pt x="6063" y="514"/>
                  </a:lnTo>
                  <a:lnTo>
                    <a:pt x="6062" y="527"/>
                  </a:lnTo>
                  <a:lnTo>
                    <a:pt x="6061" y="541"/>
                  </a:lnTo>
                  <a:lnTo>
                    <a:pt x="6059" y="554"/>
                  </a:lnTo>
                  <a:lnTo>
                    <a:pt x="6057" y="567"/>
                  </a:lnTo>
                  <a:lnTo>
                    <a:pt x="6053" y="581"/>
                  </a:lnTo>
                  <a:lnTo>
                    <a:pt x="6050" y="594"/>
                  </a:lnTo>
                  <a:lnTo>
                    <a:pt x="6046" y="606"/>
                  </a:lnTo>
                  <a:lnTo>
                    <a:pt x="6041" y="619"/>
                  </a:lnTo>
                  <a:lnTo>
                    <a:pt x="6039" y="625"/>
                  </a:lnTo>
                  <a:lnTo>
                    <a:pt x="6036" y="631"/>
                  </a:lnTo>
                  <a:lnTo>
                    <a:pt x="6030" y="642"/>
                  </a:lnTo>
                  <a:lnTo>
                    <a:pt x="6023" y="655"/>
                  </a:lnTo>
                  <a:lnTo>
                    <a:pt x="6016" y="666"/>
                  </a:lnTo>
                  <a:lnTo>
                    <a:pt x="6009" y="676"/>
                  </a:lnTo>
                  <a:lnTo>
                    <a:pt x="6001" y="687"/>
                  </a:lnTo>
                  <a:lnTo>
                    <a:pt x="5993" y="697"/>
                  </a:lnTo>
                  <a:lnTo>
                    <a:pt x="5983" y="706"/>
                  </a:lnTo>
                  <a:lnTo>
                    <a:pt x="5974" y="715"/>
                  </a:lnTo>
                  <a:lnTo>
                    <a:pt x="5964" y="724"/>
                  </a:lnTo>
                  <a:lnTo>
                    <a:pt x="5954" y="732"/>
                  </a:lnTo>
                  <a:lnTo>
                    <a:pt x="5942" y="740"/>
                  </a:lnTo>
                  <a:lnTo>
                    <a:pt x="5937" y="743"/>
                  </a:lnTo>
                  <a:lnTo>
                    <a:pt x="5931" y="747"/>
                  </a:lnTo>
                  <a:lnTo>
                    <a:pt x="5919" y="753"/>
                  </a:lnTo>
                  <a:lnTo>
                    <a:pt x="5906" y="760"/>
                  </a:lnTo>
                  <a:lnTo>
                    <a:pt x="5894" y="765"/>
                  </a:lnTo>
                  <a:lnTo>
                    <a:pt x="5887" y="767"/>
                  </a:lnTo>
                  <a:lnTo>
                    <a:pt x="5881" y="769"/>
                  </a:lnTo>
                  <a:lnTo>
                    <a:pt x="5866" y="773"/>
                  </a:lnTo>
                  <a:lnTo>
                    <a:pt x="5852" y="777"/>
                  </a:lnTo>
                  <a:lnTo>
                    <a:pt x="5838" y="779"/>
                  </a:lnTo>
                  <a:lnTo>
                    <a:pt x="5822" y="781"/>
                  </a:lnTo>
                  <a:lnTo>
                    <a:pt x="5807" y="782"/>
                  </a:lnTo>
                  <a:lnTo>
                    <a:pt x="5790" y="782"/>
                  </a:lnTo>
                  <a:lnTo>
                    <a:pt x="5779" y="782"/>
                  </a:lnTo>
                  <a:lnTo>
                    <a:pt x="5768" y="782"/>
                  </a:lnTo>
                  <a:lnTo>
                    <a:pt x="5757" y="781"/>
                  </a:lnTo>
                  <a:lnTo>
                    <a:pt x="5746" y="779"/>
                  </a:lnTo>
                  <a:lnTo>
                    <a:pt x="5736" y="777"/>
                  </a:lnTo>
                  <a:lnTo>
                    <a:pt x="5727" y="775"/>
                  </a:lnTo>
                  <a:lnTo>
                    <a:pt x="5709" y="771"/>
                  </a:lnTo>
                  <a:lnTo>
                    <a:pt x="5693" y="765"/>
                  </a:lnTo>
                  <a:lnTo>
                    <a:pt x="5678" y="757"/>
                  </a:lnTo>
                  <a:lnTo>
                    <a:pt x="5664" y="750"/>
                  </a:lnTo>
                  <a:lnTo>
                    <a:pt x="5653" y="743"/>
                  </a:lnTo>
                  <a:lnTo>
                    <a:pt x="5643" y="736"/>
                  </a:lnTo>
                  <a:lnTo>
                    <a:pt x="5633" y="728"/>
                  </a:lnTo>
                  <a:lnTo>
                    <a:pt x="5626" y="720"/>
                  </a:lnTo>
                  <a:lnTo>
                    <a:pt x="5620" y="714"/>
                  </a:lnTo>
                  <a:lnTo>
                    <a:pt x="5615" y="708"/>
                  </a:lnTo>
                  <a:lnTo>
                    <a:pt x="5612" y="704"/>
                  </a:lnTo>
                  <a:lnTo>
                    <a:pt x="5608" y="698"/>
                  </a:lnTo>
                  <a:lnTo>
                    <a:pt x="5608" y="977"/>
                  </a:lnTo>
                  <a:lnTo>
                    <a:pt x="5517" y="977"/>
                  </a:lnTo>
                  <a:lnTo>
                    <a:pt x="5517" y="234"/>
                  </a:lnTo>
                  <a:lnTo>
                    <a:pt x="5606" y="234"/>
                  </a:lnTo>
                  <a:lnTo>
                    <a:pt x="5608" y="311"/>
                  </a:lnTo>
                  <a:lnTo>
                    <a:pt x="5613" y="304"/>
                  </a:lnTo>
                  <a:lnTo>
                    <a:pt x="5617" y="299"/>
                  </a:lnTo>
                  <a:lnTo>
                    <a:pt x="5622" y="293"/>
                  </a:lnTo>
                  <a:lnTo>
                    <a:pt x="5629" y="285"/>
                  </a:lnTo>
                  <a:lnTo>
                    <a:pt x="5638" y="278"/>
                  </a:lnTo>
                  <a:lnTo>
                    <a:pt x="5648" y="270"/>
                  </a:lnTo>
                  <a:lnTo>
                    <a:pt x="5659" y="261"/>
                  </a:lnTo>
                  <a:lnTo>
                    <a:pt x="5672" y="252"/>
                  </a:lnTo>
                  <a:lnTo>
                    <a:pt x="5687" y="245"/>
                  </a:lnTo>
                  <a:lnTo>
                    <a:pt x="5703" y="238"/>
                  </a:lnTo>
                  <a:lnTo>
                    <a:pt x="5721" y="231"/>
                  </a:lnTo>
                  <a:lnTo>
                    <a:pt x="5730" y="227"/>
                  </a:lnTo>
                  <a:lnTo>
                    <a:pt x="5740" y="225"/>
                  </a:lnTo>
                  <a:lnTo>
                    <a:pt x="5750" y="223"/>
                  </a:lnTo>
                  <a:lnTo>
                    <a:pt x="5761" y="221"/>
                  </a:lnTo>
                  <a:lnTo>
                    <a:pt x="5772" y="219"/>
                  </a:lnTo>
                  <a:lnTo>
                    <a:pt x="5783" y="218"/>
                  </a:lnTo>
                  <a:lnTo>
                    <a:pt x="5796" y="217"/>
                  </a:lnTo>
                  <a:lnTo>
                    <a:pt x="5808" y="217"/>
                  </a:lnTo>
                  <a:lnTo>
                    <a:pt x="5828" y="218"/>
                  </a:lnTo>
                  <a:lnTo>
                    <a:pt x="5840" y="219"/>
                  </a:lnTo>
                  <a:lnTo>
                    <a:pt x="5850" y="220"/>
                  </a:lnTo>
                  <a:lnTo>
                    <a:pt x="5861" y="222"/>
                  </a:lnTo>
                  <a:lnTo>
                    <a:pt x="5873" y="225"/>
                  </a:lnTo>
                  <a:lnTo>
                    <a:pt x="5894" y="232"/>
                  </a:lnTo>
                  <a:lnTo>
                    <a:pt x="5905" y="235"/>
                  </a:lnTo>
                  <a:lnTo>
                    <a:pt x="5916" y="240"/>
                  </a:lnTo>
                  <a:lnTo>
                    <a:pt x="5927" y="244"/>
                  </a:lnTo>
                  <a:lnTo>
                    <a:pt x="5937" y="250"/>
                  </a:lnTo>
                  <a:lnTo>
                    <a:pt x="5942" y="253"/>
                  </a:lnTo>
                  <a:lnTo>
                    <a:pt x="5948" y="256"/>
                  </a:lnTo>
                  <a:lnTo>
                    <a:pt x="5958" y="262"/>
                  </a:lnTo>
                  <a:lnTo>
                    <a:pt x="5968" y="270"/>
                  </a:lnTo>
                  <a:lnTo>
                    <a:pt x="5977" y="278"/>
                  </a:lnTo>
                  <a:lnTo>
                    <a:pt x="5987" y="286"/>
                  </a:lnTo>
                  <a:lnTo>
                    <a:pt x="5996" y="295"/>
                  </a:lnTo>
                  <a:lnTo>
                    <a:pt x="6004" y="306"/>
                  </a:lnTo>
                  <a:lnTo>
                    <a:pt x="6012" y="316"/>
                  </a:lnTo>
                  <a:lnTo>
                    <a:pt x="6019" y="327"/>
                  </a:lnTo>
                  <a:lnTo>
                    <a:pt x="6027" y="338"/>
                  </a:lnTo>
                  <a:lnTo>
                    <a:pt x="6034" y="352"/>
                  </a:lnTo>
                  <a:lnTo>
                    <a:pt x="6040" y="365"/>
                  </a:lnTo>
                  <a:lnTo>
                    <a:pt x="6042" y="371"/>
                  </a:lnTo>
                  <a:lnTo>
                    <a:pt x="6045" y="378"/>
                  </a:lnTo>
                  <a:lnTo>
                    <a:pt x="6050" y="394"/>
                  </a:lnTo>
                  <a:lnTo>
                    <a:pt x="6054" y="409"/>
                  </a:lnTo>
                  <a:lnTo>
                    <a:pt x="6057" y="426"/>
                  </a:lnTo>
                  <a:lnTo>
                    <a:pt x="6060" y="443"/>
                  </a:lnTo>
                  <a:lnTo>
                    <a:pt x="6062" y="462"/>
                  </a:lnTo>
                  <a:lnTo>
                    <a:pt x="6063" y="480"/>
                  </a:lnTo>
                  <a:lnTo>
                    <a:pt x="6065" y="500"/>
                  </a:lnTo>
                  <a:close/>
                  <a:moveTo>
                    <a:pt x="5324" y="500"/>
                  </a:moveTo>
                  <a:lnTo>
                    <a:pt x="5322" y="487"/>
                  </a:lnTo>
                  <a:lnTo>
                    <a:pt x="5322" y="475"/>
                  </a:lnTo>
                  <a:lnTo>
                    <a:pt x="5320" y="463"/>
                  </a:lnTo>
                  <a:lnTo>
                    <a:pt x="5318" y="451"/>
                  </a:lnTo>
                  <a:lnTo>
                    <a:pt x="5316" y="440"/>
                  </a:lnTo>
                  <a:lnTo>
                    <a:pt x="5314" y="430"/>
                  </a:lnTo>
                  <a:lnTo>
                    <a:pt x="5307" y="410"/>
                  </a:lnTo>
                  <a:lnTo>
                    <a:pt x="5303" y="400"/>
                  </a:lnTo>
                  <a:lnTo>
                    <a:pt x="5299" y="392"/>
                  </a:lnTo>
                  <a:lnTo>
                    <a:pt x="5294" y="383"/>
                  </a:lnTo>
                  <a:lnTo>
                    <a:pt x="5289" y="374"/>
                  </a:lnTo>
                  <a:lnTo>
                    <a:pt x="5277" y="360"/>
                  </a:lnTo>
                  <a:lnTo>
                    <a:pt x="5272" y="353"/>
                  </a:lnTo>
                  <a:lnTo>
                    <a:pt x="5266" y="347"/>
                  </a:lnTo>
                  <a:lnTo>
                    <a:pt x="5260" y="340"/>
                  </a:lnTo>
                  <a:lnTo>
                    <a:pt x="5254" y="335"/>
                  </a:lnTo>
                  <a:lnTo>
                    <a:pt x="5247" y="330"/>
                  </a:lnTo>
                  <a:lnTo>
                    <a:pt x="5240" y="326"/>
                  </a:lnTo>
                  <a:lnTo>
                    <a:pt x="5226" y="318"/>
                  </a:lnTo>
                  <a:lnTo>
                    <a:pt x="5218" y="314"/>
                  </a:lnTo>
                  <a:lnTo>
                    <a:pt x="5214" y="313"/>
                  </a:lnTo>
                  <a:lnTo>
                    <a:pt x="5210" y="311"/>
                  </a:lnTo>
                  <a:lnTo>
                    <a:pt x="5201" y="309"/>
                  </a:lnTo>
                  <a:lnTo>
                    <a:pt x="5193" y="306"/>
                  </a:lnTo>
                  <a:lnTo>
                    <a:pt x="5185" y="303"/>
                  </a:lnTo>
                  <a:lnTo>
                    <a:pt x="5176" y="301"/>
                  </a:lnTo>
                  <a:lnTo>
                    <a:pt x="5166" y="300"/>
                  </a:lnTo>
                  <a:lnTo>
                    <a:pt x="5156" y="299"/>
                  </a:lnTo>
                  <a:lnTo>
                    <a:pt x="5137" y="298"/>
                  </a:lnTo>
                  <a:lnTo>
                    <a:pt x="5117" y="299"/>
                  </a:lnTo>
                  <a:lnTo>
                    <a:pt x="5107" y="300"/>
                  </a:lnTo>
                  <a:lnTo>
                    <a:pt x="5098" y="301"/>
                  </a:lnTo>
                  <a:lnTo>
                    <a:pt x="5090" y="303"/>
                  </a:lnTo>
                  <a:lnTo>
                    <a:pt x="5080" y="306"/>
                  </a:lnTo>
                  <a:lnTo>
                    <a:pt x="5072" y="309"/>
                  </a:lnTo>
                  <a:lnTo>
                    <a:pt x="5064" y="311"/>
                  </a:lnTo>
                  <a:lnTo>
                    <a:pt x="5047" y="318"/>
                  </a:lnTo>
                  <a:lnTo>
                    <a:pt x="5040" y="322"/>
                  </a:lnTo>
                  <a:lnTo>
                    <a:pt x="5033" y="326"/>
                  </a:lnTo>
                  <a:lnTo>
                    <a:pt x="5027" y="330"/>
                  </a:lnTo>
                  <a:lnTo>
                    <a:pt x="5020" y="335"/>
                  </a:lnTo>
                  <a:lnTo>
                    <a:pt x="5014" y="340"/>
                  </a:lnTo>
                  <a:lnTo>
                    <a:pt x="5008" y="347"/>
                  </a:lnTo>
                  <a:lnTo>
                    <a:pt x="5002" y="353"/>
                  </a:lnTo>
                  <a:lnTo>
                    <a:pt x="4996" y="360"/>
                  </a:lnTo>
                  <a:lnTo>
                    <a:pt x="4990" y="367"/>
                  </a:lnTo>
                  <a:lnTo>
                    <a:pt x="4985" y="374"/>
                  </a:lnTo>
                  <a:lnTo>
                    <a:pt x="4980" y="383"/>
                  </a:lnTo>
                  <a:lnTo>
                    <a:pt x="4975" y="392"/>
                  </a:lnTo>
                  <a:lnTo>
                    <a:pt x="4970" y="400"/>
                  </a:lnTo>
                  <a:lnTo>
                    <a:pt x="4966" y="410"/>
                  </a:lnTo>
                  <a:lnTo>
                    <a:pt x="4963" y="420"/>
                  </a:lnTo>
                  <a:lnTo>
                    <a:pt x="4961" y="425"/>
                  </a:lnTo>
                  <a:lnTo>
                    <a:pt x="4960" y="430"/>
                  </a:lnTo>
                  <a:lnTo>
                    <a:pt x="4957" y="440"/>
                  </a:lnTo>
                  <a:lnTo>
                    <a:pt x="4955" y="451"/>
                  </a:lnTo>
                  <a:lnTo>
                    <a:pt x="4953" y="463"/>
                  </a:lnTo>
                  <a:lnTo>
                    <a:pt x="4952" y="475"/>
                  </a:lnTo>
                  <a:lnTo>
                    <a:pt x="4951" y="487"/>
                  </a:lnTo>
                  <a:lnTo>
                    <a:pt x="4950" y="500"/>
                  </a:lnTo>
                  <a:lnTo>
                    <a:pt x="4951" y="513"/>
                  </a:lnTo>
                  <a:lnTo>
                    <a:pt x="4952" y="525"/>
                  </a:lnTo>
                  <a:lnTo>
                    <a:pt x="4953" y="537"/>
                  </a:lnTo>
                  <a:lnTo>
                    <a:pt x="4955" y="548"/>
                  </a:lnTo>
                  <a:lnTo>
                    <a:pt x="4957" y="559"/>
                  </a:lnTo>
                  <a:lnTo>
                    <a:pt x="4960" y="570"/>
                  </a:lnTo>
                  <a:lnTo>
                    <a:pt x="4963" y="580"/>
                  </a:lnTo>
                  <a:lnTo>
                    <a:pt x="4966" y="590"/>
                  </a:lnTo>
                  <a:lnTo>
                    <a:pt x="4970" y="599"/>
                  </a:lnTo>
                  <a:lnTo>
                    <a:pt x="4975" y="609"/>
                  </a:lnTo>
                  <a:lnTo>
                    <a:pt x="4980" y="617"/>
                  </a:lnTo>
                  <a:lnTo>
                    <a:pt x="4985" y="625"/>
                  </a:lnTo>
                  <a:lnTo>
                    <a:pt x="4996" y="640"/>
                  </a:lnTo>
                  <a:lnTo>
                    <a:pt x="5002" y="648"/>
                  </a:lnTo>
                  <a:lnTo>
                    <a:pt x="5008" y="654"/>
                  </a:lnTo>
                  <a:lnTo>
                    <a:pt x="5014" y="659"/>
                  </a:lnTo>
                  <a:lnTo>
                    <a:pt x="5020" y="664"/>
                  </a:lnTo>
                  <a:lnTo>
                    <a:pt x="5027" y="669"/>
                  </a:lnTo>
                  <a:lnTo>
                    <a:pt x="5033" y="674"/>
                  </a:lnTo>
                  <a:lnTo>
                    <a:pt x="5047" y="682"/>
                  </a:lnTo>
                  <a:lnTo>
                    <a:pt x="5056" y="686"/>
                  </a:lnTo>
                  <a:lnTo>
                    <a:pt x="5064" y="689"/>
                  </a:lnTo>
                  <a:lnTo>
                    <a:pt x="5072" y="692"/>
                  </a:lnTo>
                  <a:lnTo>
                    <a:pt x="5080" y="694"/>
                  </a:lnTo>
                  <a:lnTo>
                    <a:pt x="5090" y="696"/>
                  </a:lnTo>
                  <a:lnTo>
                    <a:pt x="5098" y="698"/>
                  </a:lnTo>
                  <a:lnTo>
                    <a:pt x="5107" y="699"/>
                  </a:lnTo>
                  <a:lnTo>
                    <a:pt x="5117" y="700"/>
                  </a:lnTo>
                  <a:lnTo>
                    <a:pt x="5137" y="701"/>
                  </a:lnTo>
                  <a:lnTo>
                    <a:pt x="5156" y="700"/>
                  </a:lnTo>
                  <a:lnTo>
                    <a:pt x="5166" y="699"/>
                  </a:lnTo>
                  <a:lnTo>
                    <a:pt x="5176" y="698"/>
                  </a:lnTo>
                  <a:lnTo>
                    <a:pt x="5185" y="696"/>
                  </a:lnTo>
                  <a:lnTo>
                    <a:pt x="5193" y="694"/>
                  </a:lnTo>
                  <a:lnTo>
                    <a:pt x="5201" y="692"/>
                  </a:lnTo>
                  <a:lnTo>
                    <a:pt x="5210" y="689"/>
                  </a:lnTo>
                  <a:lnTo>
                    <a:pt x="5226" y="682"/>
                  </a:lnTo>
                  <a:lnTo>
                    <a:pt x="5233" y="678"/>
                  </a:lnTo>
                  <a:lnTo>
                    <a:pt x="5240" y="674"/>
                  </a:lnTo>
                  <a:lnTo>
                    <a:pt x="5247" y="669"/>
                  </a:lnTo>
                  <a:lnTo>
                    <a:pt x="5254" y="664"/>
                  </a:lnTo>
                  <a:lnTo>
                    <a:pt x="5260" y="659"/>
                  </a:lnTo>
                  <a:lnTo>
                    <a:pt x="5266" y="654"/>
                  </a:lnTo>
                  <a:lnTo>
                    <a:pt x="5272" y="648"/>
                  </a:lnTo>
                  <a:lnTo>
                    <a:pt x="5277" y="640"/>
                  </a:lnTo>
                  <a:lnTo>
                    <a:pt x="5283" y="633"/>
                  </a:lnTo>
                  <a:lnTo>
                    <a:pt x="5289" y="625"/>
                  </a:lnTo>
                  <a:lnTo>
                    <a:pt x="5294" y="617"/>
                  </a:lnTo>
                  <a:lnTo>
                    <a:pt x="5299" y="609"/>
                  </a:lnTo>
                  <a:lnTo>
                    <a:pt x="5303" y="599"/>
                  </a:lnTo>
                  <a:lnTo>
                    <a:pt x="5307" y="590"/>
                  </a:lnTo>
                  <a:lnTo>
                    <a:pt x="5310" y="580"/>
                  </a:lnTo>
                  <a:lnTo>
                    <a:pt x="5312" y="575"/>
                  </a:lnTo>
                  <a:lnTo>
                    <a:pt x="5314" y="570"/>
                  </a:lnTo>
                  <a:lnTo>
                    <a:pt x="5316" y="559"/>
                  </a:lnTo>
                  <a:lnTo>
                    <a:pt x="5318" y="548"/>
                  </a:lnTo>
                  <a:lnTo>
                    <a:pt x="5320" y="537"/>
                  </a:lnTo>
                  <a:lnTo>
                    <a:pt x="5322" y="525"/>
                  </a:lnTo>
                  <a:lnTo>
                    <a:pt x="5322" y="513"/>
                  </a:lnTo>
                  <a:lnTo>
                    <a:pt x="5324" y="500"/>
                  </a:lnTo>
                  <a:close/>
                  <a:moveTo>
                    <a:pt x="5418" y="500"/>
                  </a:moveTo>
                  <a:lnTo>
                    <a:pt x="5418" y="513"/>
                  </a:lnTo>
                  <a:lnTo>
                    <a:pt x="5417" y="526"/>
                  </a:lnTo>
                  <a:lnTo>
                    <a:pt x="5416" y="539"/>
                  </a:lnTo>
                  <a:lnTo>
                    <a:pt x="5414" y="552"/>
                  </a:lnTo>
                  <a:lnTo>
                    <a:pt x="5412" y="564"/>
                  </a:lnTo>
                  <a:lnTo>
                    <a:pt x="5409" y="578"/>
                  </a:lnTo>
                  <a:lnTo>
                    <a:pt x="5405" y="590"/>
                  </a:lnTo>
                  <a:lnTo>
                    <a:pt x="5400" y="602"/>
                  </a:lnTo>
                  <a:lnTo>
                    <a:pt x="5396" y="615"/>
                  </a:lnTo>
                  <a:lnTo>
                    <a:pt x="5391" y="627"/>
                  </a:lnTo>
                  <a:lnTo>
                    <a:pt x="5385" y="639"/>
                  </a:lnTo>
                  <a:lnTo>
                    <a:pt x="5379" y="651"/>
                  </a:lnTo>
                  <a:lnTo>
                    <a:pt x="5372" y="662"/>
                  </a:lnTo>
                  <a:lnTo>
                    <a:pt x="5365" y="672"/>
                  </a:lnTo>
                  <a:lnTo>
                    <a:pt x="5357" y="684"/>
                  </a:lnTo>
                  <a:lnTo>
                    <a:pt x="5348" y="694"/>
                  </a:lnTo>
                  <a:lnTo>
                    <a:pt x="5340" y="703"/>
                  </a:lnTo>
                  <a:lnTo>
                    <a:pt x="5330" y="712"/>
                  </a:lnTo>
                  <a:lnTo>
                    <a:pt x="5319" y="722"/>
                  </a:lnTo>
                  <a:lnTo>
                    <a:pt x="5309" y="730"/>
                  </a:lnTo>
                  <a:lnTo>
                    <a:pt x="5298" y="738"/>
                  </a:lnTo>
                  <a:lnTo>
                    <a:pt x="5287" y="745"/>
                  </a:lnTo>
                  <a:lnTo>
                    <a:pt x="5273" y="751"/>
                  </a:lnTo>
                  <a:lnTo>
                    <a:pt x="5261" y="757"/>
                  </a:lnTo>
                  <a:lnTo>
                    <a:pt x="5248" y="764"/>
                  </a:lnTo>
                  <a:lnTo>
                    <a:pt x="5233" y="769"/>
                  </a:lnTo>
                  <a:lnTo>
                    <a:pt x="5219" y="773"/>
                  </a:lnTo>
                  <a:lnTo>
                    <a:pt x="5203" y="776"/>
                  </a:lnTo>
                  <a:lnTo>
                    <a:pt x="5188" y="779"/>
                  </a:lnTo>
                  <a:lnTo>
                    <a:pt x="5172" y="781"/>
                  </a:lnTo>
                  <a:lnTo>
                    <a:pt x="5154" y="782"/>
                  </a:lnTo>
                  <a:lnTo>
                    <a:pt x="5137" y="782"/>
                  </a:lnTo>
                  <a:lnTo>
                    <a:pt x="5119" y="782"/>
                  </a:lnTo>
                  <a:lnTo>
                    <a:pt x="5103" y="781"/>
                  </a:lnTo>
                  <a:lnTo>
                    <a:pt x="5086" y="779"/>
                  </a:lnTo>
                  <a:lnTo>
                    <a:pt x="5070" y="776"/>
                  </a:lnTo>
                  <a:lnTo>
                    <a:pt x="5055" y="773"/>
                  </a:lnTo>
                  <a:lnTo>
                    <a:pt x="5040" y="769"/>
                  </a:lnTo>
                  <a:lnTo>
                    <a:pt x="5026" y="764"/>
                  </a:lnTo>
                  <a:lnTo>
                    <a:pt x="5013" y="757"/>
                  </a:lnTo>
                  <a:lnTo>
                    <a:pt x="5000" y="751"/>
                  </a:lnTo>
                  <a:lnTo>
                    <a:pt x="4988" y="745"/>
                  </a:lnTo>
                  <a:lnTo>
                    <a:pt x="4976" y="738"/>
                  </a:lnTo>
                  <a:lnTo>
                    <a:pt x="4964" y="730"/>
                  </a:lnTo>
                  <a:lnTo>
                    <a:pt x="4954" y="722"/>
                  </a:lnTo>
                  <a:lnTo>
                    <a:pt x="4949" y="717"/>
                  </a:lnTo>
                  <a:lnTo>
                    <a:pt x="4944" y="712"/>
                  </a:lnTo>
                  <a:lnTo>
                    <a:pt x="4934" y="703"/>
                  </a:lnTo>
                  <a:lnTo>
                    <a:pt x="4925" y="694"/>
                  </a:lnTo>
                  <a:lnTo>
                    <a:pt x="4916" y="684"/>
                  </a:lnTo>
                  <a:lnTo>
                    <a:pt x="4909" y="672"/>
                  </a:lnTo>
                  <a:lnTo>
                    <a:pt x="4902" y="662"/>
                  </a:lnTo>
                  <a:lnTo>
                    <a:pt x="4895" y="651"/>
                  </a:lnTo>
                  <a:lnTo>
                    <a:pt x="4888" y="639"/>
                  </a:lnTo>
                  <a:lnTo>
                    <a:pt x="4882" y="627"/>
                  </a:lnTo>
                  <a:lnTo>
                    <a:pt x="4877" y="615"/>
                  </a:lnTo>
                  <a:lnTo>
                    <a:pt x="4873" y="602"/>
                  </a:lnTo>
                  <a:lnTo>
                    <a:pt x="4869" y="590"/>
                  </a:lnTo>
                  <a:lnTo>
                    <a:pt x="4865" y="578"/>
                  </a:lnTo>
                  <a:lnTo>
                    <a:pt x="4863" y="564"/>
                  </a:lnTo>
                  <a:lnTo>
                    <a:pt x="4860" y="552"/>
                  </a:lnTo>
                  <a:lnTo>
                    <a:pt x="4858" y="539"/>
                  </a:lnTo>
                  <a:lnTo>
                    <a:pt x="4857" y="526"/>
                  </a:lnTo>
                  <a:lnTo>
                    <a:pt x="4856" y="513"/>
                  </a:lnTo>
                  <a:lnTo>
                    <a:pt x="4856" y="500"/>
                  </a:lnTo>
                  <a:lnTo>
                    <a:pt x="4856" y="487"/>
                  </a:lnTo>
                  <a:lnTo>
                    <a:pt x="4857" y="474"/>
                  </a:lnTo>
                  <a:lnTo>
                    <a:pt x="4858" y="461"/>
                  </a:lnTo>
                  <a:lnTo>
                    <a:pt x="4860" y="448"/>
                  </a:lnTo>
                  <a:lnTo>
                    <a:pt x="4863" y="435"/>
                  </a:lnTo>
                  <a:lnTo>
                    <a:pt x="4865" y="423"/>
                  </a:lnTo>
                  <a:lnTo>
                    <a:pt x="4869" y="409"/>
                  </a:lnTo>
                  <a:lnTo>
                    <a:pt x="4873" y="397"/>
                  </a:lnTo>
                  <a:lnTo>
                    <a:pt x="4877" y="385"/>
                  </a:lnTo>
                  <a:lnTo>
                    <a:pt x="4882" y="372"/>
                  </a:lnTo>
                  <a:lnTo>
                    <a:pt x="4888" y="361"/>
                  </a:lnTo>
                  <a:lnTo>
                    <a:pt x="4895" y="350"/>
                  </a:lnTo>
                  <a:lnTo>
                    <a:pt x="4902" y="338"/>
                  </a:lnTo>
                  <a:lnTo>
                    <a:pt x="4909" y="327"/>
                  </a:lnTo>
                  <a:lnTo>
                    <a:pt x="4916" y="317"/>
                  </a:lnTo>
                  <a:lnTo>
                    <a:pt x="4925" y="307"/>
                  </a:lnTo>
                  <a:lnTo>
                    <a:pt x="4934" y="296"/>
                  </a:lnTo>
                  <a:lnTo>
                    <a:pt x="4944" y="287"/>
                  </a:lnTo>
                  <a:lnTo>
                    <a:pt x="4954" y="279"/>
                  </a:lnTo>
                  <a:lnTo>
                    <a:pt x="4964" y="271"/>
                  </a:lnTo>
                  <a:lnTo>
                    <a:pt x="4976" y="262"/>
                  </a:lnTo>
                  <a:lnTo>
                    <a:pt x="4988" y="255"/>
                  </a:lnTo>
                  <a:lnTo>
                    <a:pt x="5000" y="248"/>
                  </a:lnTo>
                  <a:lnTo>
                    <a:pt x="5013" y="242"/>
                  </a:lnTo>
                  <a:lnTo>
                    <a:pt x="5026" y="237"/>
                  </a:lnTo>
                  <a:lnTo>
                    <a:pt x="5040" y="232"/>
                  </a:lnTo>
                  <a:lnTo>
                    <a:pt x="5055" y="227"/>
                  </a:lnTo>
                  <a:lnTo>
                    <a:pt x="5070" y="223"/>
                  </a:lnTo>
                  <a:lnTo>
                    <a:pt x="5086" y="221"/>
                  </a:lnTo>
                  <a:lnTo>
                    <a:pt x="5103" y="219"/>
                  </a:lnTo>
                  <a:lnTo>
                    <a:pt x="5119" y="218"/>
                  </a:lnTo>
                  <a:lnTo>
                    <a:pt x="5137" y="217"/>
                  </a:lnTo>
                  <a:lnTo>
                    <a:pt x="5154" y="218"/>
                  </a:lnTo>
                  <a:lnTo>
                    <a:pt x="5172" y="219"/>
                  </a:lnTo>
                  <a:lnTo>
                    <a:pt x="5188" y="221"/>
                  </a:lnTo>
                  <a:lnTo>
                    <a:pt x="5203" y="223"/>
                  </a:lnTo>
                  <a:lnTo>
                    <a:pt x="5219" y="227"/>
                  </a:lnTo>
                  <a:lnTo>
                    <a:pt x="5233" y="232"/>
                  </a:lnTo>
                  <a:lnTo>
                    <a:pt x="5248" y="237"/>
                  </a:lnTo>
                  <a:lnTo>
                    <a:pt x="5261" y="242"/>
                  </a:lnTo>
                  <a:lnTo>
                    <a:pt x="5273" y="248"/>
                  </a:lnTo>
                  <a:lnTo>
                    <a:pt x="5287" y="255"/>
                  </a:lnTo>
                  <a:lnTo>
                    <a:pt x="5298" y="262"/>
                  </a:lnTo>
                  <a:lnTo>
                    <a:pt x="5309" y="271"/>
                  </a:lnTo>
                  <a:lnTo>
                    <a:pt x="5319" y="279"/>
                  </a:lnTo>
                  <a:lnTo>
                    <a:pt x="5325" y="283"/>
                  </a:lnTo>
                  <a:lnTo>
                    <a:pt x="5330" y="287"/>
                  </a:lnTo>
                  <a:lnTo>
                    <a:pt x="5340" y="296"/>
                  </a:lnTo>
                  <a:lnTo>
                    <a:pt x="5348" y="307"/>
                  </a:lnTo>
                  <a:lnTo>
                    <a:pt x="5357" y="317"/>
                  </a:lnTo>
                  <a:lnTo>
                    <a:pt x="5365" y="327"/>
                  </a:lnTo>
                  <a:lnTo>
                    <a:pt x="5372" y="338"/>
                  </a:lnTo>
                  <a:lnTo>
                    <a:pt x="5379" y="350"/>
                  </a:lnTo>
                  <a:lnTo>
                    <a:pt x="5385" y="361"/>
                  </a:lnTo>
                  <a:lnTo>
                    <a:pt x="5391" y="372"/>
                  </a:lnTo>
                  <a:lnTo>
                    <a:pt x="5396" y="385"/>
                  </a:lnTo>
                  <a:lnTo>
                    <a:pt x="5400" y="397"/>
                  </a:lnTo>
                  <a:lnTo>
                    <a:pt x="5405" y="409"/>
                  </a:lnTo>
                  <a:lnTo>
                    <a:pt x="5409" y="423"/>
                  </a:lnTo>
                  <a:lnTo>
                    <a:pt x="5412" y="435"/>
                  </a:lnTo>
                  <a:lnTo>
                    <a:pt x="5414" y="448"/>
                  </a:lnTo>
                  <a:lnTo>
                    <a:pt x="5416" y="461"/>
                  </a:lnTo>
                  <a:lnTo>
                    <a:pt x="5417" y="474"/>
                  </a:lnTo>
                  <a:lnTo>
                    <a:pt x="5418" y="487"/>
                  </a:lnTo>
                  <a:lnTo>
                    <a:pt x="5418" y="500"/>
                  </a:lnTo>
                  <a:close/>
                  <a:moveTo>
                    <a:pt x="4733" y="234"/>
                  </a:moveTo>
                  <a:lnTo>
                    <a:pt x="4733" y="767"/>
                  </a:lnTo>
                  <a:lnTo>
                    <a:pt x="4643" y="767"/>
                  </a:lnTo>
                  <a:lnTo>
                    <a:pt x="4643" y="234"/>
                  </a:lnTo>
                  <a:lnTo>
                    <a:pt x="4733" y="234"/>
                  </a:lnTo>
                  <a:close/>
                  <a:moveTo>
                    <a:pt x="4747" y="59"/>
                  </a:moveTo>
                  <a:lnTo>
                    <a:pt x="4747" y="65"/>
                  </a:lnTo>
                  <a:lnTo>
                    <a:pt x="4746" y="71"/>
                  </a:lnTo>
                  <a:lnTo>
                    <a:pt x="4745" y="76"/>
                  </a:lnTo>
                  <a:lnTo>
                    <a:pt x="4743" y="83"/>
                  </a:lnTo>
                  <a:lnTo>
                    <a:pt x="4741" y="88"/>
                  </a:lnTo>
                  <a:lnTo>
                    <a:pt x="4737" y="92"/>
                  </a:lnTo>
                  <a:lnTo>
                    <a:pt x="4733" y="97"/>
                  </a:lnTo>
                  <a:lnTo>
                    <a:pt x="4730" y="101"/>
                  </a:lnTo>
                  <a:lnTo>
                    <a:pt x="4726" y="104"/>
                  </a:lnTo>
                  <a:lnTo>
                    <a:pt x="4721" y="108"/>
                  </a:lnTo>
                  <a:lnTo>
                    <a:pt x="4717" y="110"/>
                  </a:lnTo>
                  <a:lnTo>
                    <a:pt x="4712" y="113"/>
                  </a:lnTo>
                  <a:lnTo>
                    <a:pt x="4706" y="115"/>
                  </a:lnTo>
                  <a:lnTo>
                    <a:pt x="4701" y="117"/>
                  </a:lnTo>
                  <a:lnTo>
                    <a:pt x="4694" y="118"/>
                  </a:lnTo>
                  <a:lnTo>
                    <a:pt x="4688" y="118"/>
                  </a:lnTo>
                  <a:lnTo>
                    <a:pt x="4682" y="118"/>
                  </a:lnTo>
                  <a:lnTo>
                    <a:pt x="4677" y="117"/>
                  </a:lnTo>
                  <a:lnTo>
                    <a:pt x="4671" y="115"/>
                  </a:lnTo>
                  <a:lnTo>
                    <a:pt x="4666" y="113"/>
                  </a:lnTo>
                  <a:lnTo>
                    <a:pt x="4661" y="110"/>
                  </a:lnTo>
                  <a:lnTo>
                    <a:pt x="4655" y="108"/>
                  </a:lnTo>
                  <a:lnTo>
                    <a:pt x="4651" y="104"/>
                  </a:lnTo>
                  <a:lnTo>
                    <a:pt x="4647" y="101"/>
                  </a:lnTo>
                  <a:lnTo>
                    <a:pt x="4643" y="97"/>
                  </a:lnTo>
                  <a:lnTo>
                    <a:pt x="4640" y="92"/>
                  </a:lnTo>
                  <a:lnTo>
                    <a:pt x="4637" y="88"/>
                  </a:lnTo>
                  <a:lnTo>
                    <a:pt x="4634" y="83"/>
                  </a:lnTo>
                  <a:lnTo>
                    <a:pt x="4633" y="76"/>
                  </a:lnTo>
                  <a:lnTo>
                    <a:pt x="4631" y="71"/>
                  </a:lnTo>
                  <a:lnTo>
                    <a:pt x="4631" y="68"/>
                  </a:lnTo>
                  <a:lnTo>
                    <a:pt x="4630" y="65"/>
                  </a:lnTo>
                  <a:lnTo>
                    <a:pt x="4630" y="59"/>
                  </a:lnTo>
                  <a:lnTo>
                    <a:pt x="4630" y="53"/>
                  </a:lnTo>
                  <a:lnTo>
                    <a:pt x="4631" y="47"/>
                  </a:lnTo>
                  <a:lnTo>
                    <a:pt x="4633" y="42"/>
                  </a:lnTo>
                  <a:lnTo>
                    <a:pt x="4634" y="36"/>
                  </a:lnTo>
                  <a:lnTo>
                    <a:pt x="4637" y="31"/>
                  </a:lnTo>
                  <a:lnTo>
                    <a:pt x="4640" y="26"/>
                  </a:lnTo>
                  <a:lnTo>
                    <a:pt x="4643" y="22"/>
                  </a:lnTo>
                  <a:lnTo>
                    <a:pt x="4647" y="17"/>
                  </a:lnTo>
                  <a:lnTo>
                    <a:pt x="4651" y="14"/>
                  </a:lnTo>
                  <a:lnTo>
                    <a:pt x="4655" y="11"/>
                  </a:lnTo>
                  <a:lnTo>
                    <a:pt x="4661" y="8"/>
                  </a:lnTo>
                  <a:lnTo>
                    <a:pt x="4666" y="5"/>
                  </a:lnTo>
                  <a:lnTo>
                    <a:pt x="4671" y="3"/>
                  </a:lnTo>
                  <a:lnTo>
                    <a:pt x="4677" y="1"/>
                  </a:lnTo>
                  <a:lnTo>
                    <a:pt x="4682" y="0"/>
                  </a:lnTo>
                  <a:lnTo>
                    <a:pt x="4688" y="0"/>
                  </a:lnTo>
                  <a:lnTo>
                    <a:pt x="4694" y="0"/>
                  </a:lnTo>
                  <a:lnTo>
                    <a:pt x="4701" y="1"/>
                  </a:lnTo>
                  <a:lnTo>
                    <a:pt x="4706" y="3"/>
                  </a:lnTo>
                  <a:lnTo>
                    <a:pt x="4712" y="5"/>
                  </a:lnTo>
                  <a:lnTo>
                    <a:pt x="4717" y="8"/>
                  </a:lnTo>
                  <a:lnTo>
                    <a:pt x="4721" y="11"/>
                  </a:lnTo>
                  <a:lnTo>
                    <a:pt x="4726" y="14"/>
                  </a:lnTo>
                  <a:lnTo>
                    <a:pt x="4730" y="17"/>
                  </a:lnTo>
                  <a:lnTo>
                    <a:pt x="4733" y="22"/>
                  </a:lnTo>
                  <a:lnTo>
                    <a:pt x="4737" y="26"/>
                  </a:lnTo>
                  <a:lnTo>
                    <a:pt x="4741" y="31"/>
                  </a:lnTo>
                  <a:lnTo>
                    <a:pt x="4743" y="36"/>
                  </a:lnTo>
                  <a:lnTo>
                    <a:pt x="4745" y="42"/>
                  </a:lnTo>
                  <a:lnTo>
                    <a:pt x="4746" y="47"/>
                  </a:lnTo>
                  <a:lnTo>
                    <a:pt x="4747" y="53"/>
                  </a:lnTo>
                  <a:lnTo>
                    <a:pt x="4747" y="59"/>
                  </a:lnTo>
                  <a:close/>
                  <a:moveTo>
                    <a:pt x="4494" y="0"/>
                  </a:moveTo>
                  <a:lnTo>
                    <a:pt x="4494" y="767"/>
                  </a:lnTo>
                  <a:lnTo>
                    <a:pt x="4404" y="767"/>
                  </a:lnTo>
                  <a:lnTo>
                    <a:pt x="4404" y="0"/>
                  </a:lnTo>
                  <a:lnTo>
                    <a:pt x="4494" y="0"/>
                  </a:lnTo>
                  <a:close/>
                  <a:moveTo>
                    <a:pt x="4323" y="234"/>
                  </a:moveTo>
                  <a:lnTo>
                    <a:pt x="4057" y="852"/>
                  </a:lnTo>
                  <a:lnTo>
                    <a:pt x="4052" y="863"/>
                  </a:lnTo>
                  <a:lnTo>
                    <a:pt x="4047" y="874"/>
                  </a:lnTo>
                  <a:lnTo>
                    <a:pt x="4042" y="884"/>
                  </a:lnTo>
                  <a:lnTo>
                    <a:pt x="4034" y="894"/>
                  </a:lnTo>
                  <a:lnTo>
                    <a:pt x="4028" y="903"/>
                  </a:lnTo>
                  <a:lnTo>
                    <a:pt x="4020" y="913"/>
                  </a:lnTo>
                  <a:lnTo>
                    <a:pt x="4016" y="917"/>
                  </a:lnTo>
                  <a:lnTo>
                    <a:pt x="4012" y="921"/>
                  </a:lnTo>
                  <a:lnTo>
                    <a:pt x="4008" y="925"/>
                  </a:lnTo>
                  <a:lnTo>
                    <a:pt x="4003" y="929"/>
                  </a:lnTo>
                  <a:lnTo>
                    <a:pt x="3992" y="936"/>
                  </a:lnTo>
                  <a:lnTo>
                    <a:pt x="3982" y="943"/>
                  </a:lnTo>
                  <a:lnTo>
                    <a:pt x="3976" y="946"/>
                  </a:lnTo>
                  <a:lnTo>
                    <a:pt x="3970" y="949"/>
                  </a:lnTo>
                  <a:lnTo>
                    <a:pt x="3957" y="954"/>
                  </a:lnTo>
                  <a:lnTo>
                    <a:pt x="3950" y="956"/>
                  </a:lnTo>
                  <a:lnTo>
                    <a:pt x="3944" y="958"/>
                  </a:lnTo>
                  <a:lnTo>
                    <a:pt x="3929" y="961"/>
                  </a:lnTo>
                  <a:lnTo>
                    <a:pt x="3913" y="962"/>
                  </a:lnTo>
                  <a:lnTo>
                    <a:pt x="3905" y="963"/>
                  </a:lnTo>
                  <a:lnTo>
                    <a:pt x="3897" y="963"/>
                  </a:lnTo>
                  <a:lnTo>
                    <a:pt x="3883" y="962"/>
                  </a:lnTo>
                  <a:lnTo>
                    <a:pt x="3869" y="961"/>
                  </a:lnTo>
                  <a:lnTo>
                    <a:pt x="3858" y="959"/>
                  </a:lnTo>
                  <a:lnTo>
                    <a:pt x="3847" y="957"/>
                  </a:lnTo>
                  <a:lnTo>
                    <a:pt x="3829" y="952"/>
                  </a:lnTo>
                  <a:lnTo>
                    <a:pt x="3819" y="948"/>
                  </a:lnTo>
                  <a:lnTo>
                    <a:pt x="3843" y="875"/>
                  </a:lnTo>
                  <a:lnTo>
                    <a:pt x="3849" y="877"/>
                  </a:lnTo>
                  <a:lnTo>
                    <a:pt x="3858" y="880"/>
                  </a:lnTo>
                  <a:lnTo>
                    <a:pt x="3871" y="882"/>
                  </a:lnTo>
                  <a:lnTo>
                    <a:pt x="3879" y="883"/>
                  </a:lnTo>
                  <a:lnTo>
                    <a:pt x="3889" y="883"/>
                  </a:lnTo>
                  <a:lnTo>
                    <a:pt x="3898" y="883"/>
                  </a:lnTo>
                  <a:lnTo>
                    <a:pt x="3907" y="881"/>
                  </a:lnTo>
                  <a:lnTo>
                    <a:pt x="3915" y="880"/>
                  </a:lnTo>
                  <a:lnTo>
                    <a:pt x="3924" y="877"/>
                  </a:lnTo>
                  <a:lnTo>
                    <a:pt x="3931" y="874"/>
                  </a:lnTo>
                  <a:lnTo>
                    <a:pt x="3938" y="869"/>
                  </a:lnTo>
                  <a:lnTo>
                    <a:pt x="3944" y="865"/>
                  </a:lnTo>
                  <a:lnTo>
                    <a:pt x="3950" y="860"/>
                  </a:lnTo>
                  <a:lnTo>
                    <a:pt x="3955" y="855"/>
                  </a:lnTo>
                  <a:lnTo>
                    <a:pt x="3961" y="849"/>
                  </a:lnTo>
                  <a:lnTo>
                    <a:pt x="3966" y="842"/>
                  </a:lnTo>
                  <a:lnTo>
                    <a:pt x="3971" y="835"/>
                  </a:lnTo>
                  <a:lnTo>
                    <a:pt x="3975" y="827"/>
                  </a:lnTo>
                  <a:lnTo>
                    <a:pt x="3979" y="819"/>
                  </a:lnTo>
                  <a:lnTo>
                    <a:pt x="3987" y="802"/>
                  </a:lnTo>
                  <a:lnTo>
                    <a:pt x="3999" y="767"/>
                  </a:lnTo>
                  <a:lnTo>
                    <a:pt x="3769" y="234"/>
                  </a:lnTo>
                  <a:lnTo>
                    <a:pt x="3866" y="234"/>
                  </a:lnTo>
                  <a:lnTo>
                    <a:pt x="4046" y="663"/>
                  </a:lnTo>
                  <a:lnTo>
                    <a:pt x="4228" y="234"/>
                  </a:lnTo>
                  <a:lnTo>
                    <a:pt x="4323" y="234"/>
                  </a:lnTo>
                  <a:close/>
                  <a:moveTo>
                    <a:pt x="3435" y="767"/>
                  </a:moveTo>
                  <a:lnTo>
                    <a:pt x="3345" y="767"/>
                  </a:lnTo>
                  <a:lnTo>
                    <a:pt x="3345" y="470"/>
                  </a:lnTo>
                  <a:lnTo>
                    <a:pt x="3344" y="448"/>
                  </a:lnTo>
                  <a:lnTo>
                    <a:pt x="3343" y="429"/>
                  </a:lnTo>
                  <a:lnTo>
                    <a:pt x="3342" y="410"/>
                  </a:lnTo>
                  <a:lnTo>
                    <a:pt x="3339" y="393"/>
                  </a:lnTo>
                  <a:lnTo>
                    <a:pt x="3337" y="385"/>
                  </a:lnTo>
                  <a:lnTo>
                    <a:pt x="3335" y="377"/>
                  </a:lnTo>
                  <a:lnTo>
                    <a:pt x="3331" y="369"/>
                  </a:lnTo>
                  <a:lnTo>
                    <a:pt x="3328" y="362"/>
                  </a:lnTo>
                  <a:lnTo>
                    <a:pt x="3324" y="356"/>
                  </a:lnTo>
                  <a:lnTo>
                    <a:pt x="3320" y="349"/>
                  </a:lnTo>
                  <a:lnTo>
                    <a:pt x="3316" y="342"/>
                  </a:lnTo>
                  <a:lnTo>
                    <a:pt x="3311" y="337"/>
                  </a:lnTo>
                  <a:lnTo>
                    <a:pt x="3302" y="329"/>
                  </a:lnTo>
                  <a:lnTo>
                    <a:pt x="3292" y="323"/>
                  </a:lnTo>
                  <a:lnTo>
                    <a:pt x="3287" y="320"/>
                  </a:lnTo>
                  <a:lnTo>
                    <a:pt x="3282" y="317"/>
                  </a:lnTo>
                  <a:lnTo>
                    <a:pt x="3271" y="312"/>
                  </a:lnTo>
                  <a:lnTo>
                    <a:pt x="3258" y="308"/>
                  </a:lnTo>
                  <a:lnTo>
                    <a:pt x="3250" y="306"/>
                  </a:lnTo>
                  <a:lnTo>
                    <a:pt x="3243" y="304"/>
                  </a:lnTo>
                  <a:lnTo>
                    <a:pt x="3235" y="303"/>
                  </a:lnTo>
                  <a:lnTo>
                    <a:pt x="3227" y="302"/>
                  </a:lnTo>
                  <a:lnTo>
                    <a:pt x="3219" y="302"/>
                  </a:lnTo>
                  <a:lnTo>
                    <a:pt x="3209" y="302"/>
                  </a:lnTo>
                  <a:lnTo>
                    <a:pt x="3196" y="302"/>
                  </a:lnTo>
                  <a:lnTo>
                    <a:pt x="3190" y="303"/>
                  </a:lnTo>
                  <a:lnTo>
                    <a:pt x="3184" y="304"/>
                  </a:lnTo>
                  <a:lnTo>
                    <a:pt x="3169" y="308"/>
                  </a:lnTo>
                  <a:lnTo>
                    <a:pt x="3162" y="310"/>
                  </a:lnTo>
                  <a:lnTo>
                    <a:pt x="3155" y="312"/>
                  </a:lnTo>
                  <a:lnTo>
                    <a:pt x="3148" y="315"/>
                  </a:lnTo>
                  <a:lnTo>
                    <a:pt x="3141" y="318"/>
                  </a:lnTo>
                  <a:lnTo>
                    <a:pt x="3134" y="321"/>
                  </a:lnTo>
                  <a:lnTo>
                    <a:pt x="3127" y="325"/>
                  </a:lnTo>
                  <a:lnTo>
                    <a:pt x="3120" y="329"/>
                  </a:lnTo>
                  <a:lnTo>
                    <a:pt x="3114" y="334"/>
                  </a:lnTo>
                  <a:lnTo>
                    <a:pt x="3108" y="339"/>
                  </a:lnTo>
                  <a:lnTo>
                    <a:pt x="3102" y="346"/>
                  </a:lnTo>
                  <a:lnTo>
                    <a:pt x="3093" y="354"/>
                  </a:lnTo>
                  <a:lnTo>
                    <a:pt x="3086" y="363"/>
                  </a:lnTo>
                  <a:lnTo>
                    <a:pt x="3079" y="373"/>
                  </a:lnTo>
                  <a:lnTo>
                    <a:pt x="3074" y="384"/>
                  </a:lnTo>
                  <a:lnTo>
                    <a:pt x="3072" y="389"/>
                  </a:lnTo>
                  <a:lnTo>
                    <a:pt x="3070" y="394"/>
                  </a:lnTo>
                  <a:lnTo>
                    <a:pt x="3066" y="404"/>
                  </a:lnTo>
                  <a:lnTo>
                    <a:pt x="3063" y="415"/>
                  </a:lnTo>
                  <a:lnTo>
                    <a:pt x="3059" y="427"/>
                  </a:lnTo>
                  <a:lnTo>
                    <a:pt x="3057" y="439"/>
                  </a:lnTo>
                  <a:lnTo>
                    <a:pt x="3055" y="450"/>
                  </a:lnTo>
                  <a:lnTo>
                    <a:pt x="3054" y="476"/>
                  </a:lnTo>
                  <a:lnTo>
                    <a:pt x="3053" y="488"/>
                  </a:lnTo>
                  <a:lnTo>
                    <a:pt x="3053" y="502"/>
                  </a:lnTo>
                  <a:lnTo>
                    <a:pt x="3053" y="529"/>
                  </a:lnTo>
                  <a:lnTo>
                    <a:pt x="3053" y="767"/>
                  </a:lnTo>
                  <a:lnTo>
                    <a:pt x="2963" y="767"/>
                  </a:lnTo>
                  <a:lnTo>
                    <a:pt x="2963" y="234"/>
                  </a:lnTo>
                  <a:lnTo>
                    <a:pt x="3048" y="234"/>
                  </a:lnTo>
                  <a:lnTo>
                    <a:pt x="3050" y="310"/>
                  </a:lnTo>
                  <a:lnTo>
                    <a:pt x="3055" y="303"/>
                  </a:lnTo>
                  <a:lnTo>
                    <a:pt x="3065" y="292"/>
                  </a:lnTo>
                  <a:lnTo>
                    <a:pt x="3071" y="285"/>
                  </a:lnTo>
                  <a:lnTo>
                    <a:pt x="3078" y="277"/>
                  </a:lnTo>
                  <a:lnTo>
                    <a:pt x="3087" y="270"/>
                  </a:lnTo>
                  <a:lnTo>
                    <a:pt x="3097" y="260"/>
                  </a:lnTo>
                  <a:lnTo>
                    <a:pt x="3110" y="252"/>
                  </a:lnTo>
                  <a:lnTo>
                    <a:pt x="3116" y="248"/>
                  </a:lnTo>
                  <a:lnTo>
                    <a:pt x="3122" y="245"/>
                  </a:lnTo>
                  <a:lnTo>
                    <a:pt x="3137" y="238"/>
                  </a:lnTo>
                  <a:lnTo>
                    <a:pt x="3146" y="234"/>
                  </a:lnTo>
                  <a:lnTo>
                    <a:pt x="3154" y="231"/>
                  </a:lnTo>
                  <a:lnTo>
                    <a:pt x="3162" y="227"/>
                  </a:lnTo>
                  <a:lnTo>
                    <a:pt x="3171" y="225"/>
                  </a:lnTo>
                  <a:lnTo>
                    <a:pt x="3181" y="223"/>
                  </a:lnTo>
                  <a:lnTo>
                    <a:pt x="3191" y="221"/>
                  </a:lnTo>
                  <a:lnTo>
                    <a:pt x="3201" y="219"/>
                  </a:lnTo>
                  <a:lnTo>
                    <a:pt x="3212" y="218"/>
                  </a:lnTo>
                  <a:lnTo>
                    <a:pt x="3224" y="217"/>
                  </a:lnTo>
                  <a:lnTo>
                    <a:pt x="3235" y="217"/>
                  </a:lnTo>
                  <a:lnTo>
                    <a:pt x="3253" y="218"/>
                  </a:lnTo>
                  <a:lnTo>
                    <a:pt x="3272" y="220"/>
                  </a:lnTo>
                  <a:lnTo>
                    <a:pt x="3281" y="221"/>
                  </a:lnTo>
                  <a:lnTo>
                    <a:pt x="3290" y="223"/>
                  </a:lnTo>
                  <a:lnTo>
                    <a:pt x="3309" y="228"/>
                  </a:lnTo>
                  <a:lnTo>
                    <a:pt x="3317" y="233"/>
                  </a:lnTo>
                  <a:lnTo>
                    <a:pt x="3326" y="237"/>
                  </a:lnTo>
                  <a:lnTo>
                    <a:pt x="3336" y="241"/>
                  </a:lnTo>
                  <a:lnTo>
                    <a:pt x="3345" y="246"/>
                  </a:lnTo>
                  <a:lnTo>
                    <a:pt x="3353" y="252"/>
                  </a:lnTo>
                  <a:lnTo>
                    <a:pt x="3362" y="259"/>
                  </a:lnTo>
                  <a:lnTo>
                    <a:pt x="3370" y="266"/>
                  </a:lnTo>
                  <a:lnTo>
                    <a:pt x="3380" y="275"/>
                  </a:lnTo>
                  <a:lnTo>
                    <a:pt x="3388" y="285"/>
                  </a:lnTo>
                  <a:lnTo>
                    <a:pt x="3396" y="294"/>
                  </a:lnTo>
                  <a:lnTo>
                    <a:pt x="3402" y="306"/>
                  </a:lnTo>
                  <a:lnTo>
                    <a:pt x="3408" y="316"/>
                  </a:lnTo>
                  <a:lnTo>
                    <a:pt x="3414" y="327"/>
                  </a:lnTo>
                  <a:lnTo>
                    <a:pt x="3419" y="338"/>
                  </a:lnTo>
                  <a:lnTo>
                    <a:pt x="3422" y="351"/>
                  </a:lnTo>
                  <a:lnTo>
                    <a:pt x="3425" y="362"/>
                  </a:lnTo>
                  <a:lnTo>
                    <a:pt x="3428" y="374"/>
                  </a:lnTo>
                  <a:lnTo>
                    <a:pt x="3430" y="387"/>
                  </a:lnTo>
                  <a:lnTo>
                    <a:pt x="3432" y="398"/>
                  </a:lnTo>
                  <a:lnTo>
                    <a:pt x="3433" y="410"/>
                  </a:lnTo>
                  <a:lnTo>
                    <a:pt x="3434" y="434"/>
                  </a:lnTo>
                  <a:lnTo>
                    <a:pt x="3435" y="457"/>
                  </a:lnTo>
                  <a:lnTo>
                    <a:pt x="3435" y="767"/>
                  </a:lnTo>
                  <a:close/>
                  <a:moveTo>
                    <a:pt x="2732" y="510"/>
                  </a:moveTo>
                  <a:lnTo>
                    <a:pt x="2628" y="510"/>
                  </a:lnTo>
                  <a:lnTo>
                    <a:pt x="2600" y="511"/>
                  </a:lnTo>
                  <a:lnTo>
                    <a:pt x="2585" y="511"/>
                  </a:lnTo>
                  <a:lnTo>
                    <a:pt x="2570" y="512"/>
                  </a:lnTo>
                  <a:lnTo>
                    <a:pt x="2556" y="514"/>
                  </a:lnTo>
                  <a:lnTo>
                    <a:pt x="2541" y="516"/>
                  </a:lnTo>
                  <a:lnTo>
                    <a:pt x="2527" y="520"/>
                  </a:lnTo>
                  <a:lnTo>
                    <a:pt x="2513" y="524"/>
                  </a:lnTo>
                  <a:lnTo>
                    <a:pt x="2506" y="527"/>
                  </a:lnTo>
                  <a:lnTo>
                    <a:pt x="2500" y="529"/>
                  </a:lnTo>
                  <a:lnTo>
                    <a:pt x="2489" y="537"/>
                  </a:lnTo>
                  <a:lnTo>
                    <a:pt x="2484" y="541"/>
                  </a:lnTo>
                  <a:lnTo>
                    <a:pt x="2479" y="545"/>
                  </a:lnTo>
                  <a:lnTo>
                    <a:pt x="2473" y="549"/>
                  </a:lnTo>
                  <a:lnTo>
                    <a:pt x="2469" y="554"/>
                  </a:lnTo>
                  <a:lnTo>
                    <a:pt x="2465" y="560"/>
                  </a:lnTo>
                  <a:lnTo>
                    <a:pt x="2462" y="565"/>
                  </a:lnTo>
                  <a:lnTo>
                    <a:pt x="2459" y="572"/>
                  </a:lnTo>
                  <a:lnTo>
                    <a:pt x="2457" y="579"/>
                  </a:lnTo>
                  <a:lnTo>
                    <a:pt x="2455" y="586"/>
                  </a:lnTo>
                  <a:lnTo>
                    <a:pt x="2453" y="594"/>
                  </a:lnTo>
                  <a:lnTo>
                    <a:pt x="2453" y="598"/>
                  </a:lnTo>
                  <a:lnTo>
                    <a:pt x="2453" y="602"/>
                  </a:lnTo>
                  <a:lnTo>
                    <a:pt x="2452" y="611"/>
                  </a:lnTo>
                  <a:lnTo>
                    <a:pt x="2453" y="622"/>
                  </a:lnTo>
                  <a:lnTo>
                    <a:pt x="2455" y="633"/>
                  </a:lnTo>
                  <a:lnTo>
                    <a:pt x="2457" y="642"/>
                  </a:lnTo>
                  <a:lnTo>
                    <a:pt x="2459" y="648"/>
                  </a:lnTo>
                  <a:lnTo>
                    <a:pt x="2461" y="652"/>
                  </a:lnTo>
                  <a:lnTo>
                    <a:pt x="2466" y="660"/>
                  </a:lnTo>
                  <a:lnTo>
                    <a:pt x="2468" y="664"/>
                  </a:lnTo>
                  <a:lnTo>
                    <a:pt x="2471" y="667"/>
                  </a:lnTo>
                  <a:lnTo>
                    <a:pt x="2478" y="674"/>
                  </a:lnTo>
                  <a:lnTo>
                    <a:pt x="2485" y="679"/>
                  </a:lnTo>
                  <a:lnTo>
                    <a:pt x="2493" y="685"/>
                  </a:lnTo>
                  <a:lnTo>
                    <a:pt x="2501" y="689"/>
                  </a:lnTo>
                  <a:lnTo>
                    <a:pt x="2510" y="693"/>
                  </a:lnTo>
                  <a:lnTo>
                    <a:pt x="2520" y="695"/>
                  </a:lnTo>
                  <a:lnTo>
                    <a:pt x="2530" y="697"/>
                  </a:lnTo>
                  <a:lnTo>
                    <a:pt x="2540" y="699"/>
                  </a:lnTo>
                  <a:lnTo>
                    <a:pt x="2550" y="700"/>
                  </a:lnTo>
                  <a:lnTo>
                    <a:pt x="2561" y="700"/>
                  </a:lnTo>
                  <a:lnTo>
                    <a:pt x="2572" y="700"/>
                  </a:lnTo>
                  <a:lnTo>
                    <a:pt x="2583" y="699"/>
                  </a:lnTo>
                  <a:lnTo>
                    <a:pt x="2594" y="698"/>
                  </a:lnTo>
                  <a:lnTo>
                    <a:pt x="2603" y="696"/>
                  </a:lnTo>
                  <a:lnTo>
                    <a:pt x="2613" y="694"/>
                  </a:lnTo>
                  <a:lnTo>
                    <a:pt x="2621" y="692"/>
                  </a:lnTo>
                  <a:lnTo>
                    <a:pt x="2639" y="686"/>
                  </a:lnTo>
                  <a:lnTo>
                    <a:pt x="2653" y="678"/>
                  </a:lnTo>
                  <a:lnTo>
                    <a:pt x="2660" y="674"/>
                  </a:lnTo>
                  <a:lnTo>
                    <a:pt x="2667" y="670"/>
                  </a:lnTo>
                  <a:lnTo>
                    <a:pt x="2674" y="666"/>
                  </a:lnTo>
                  <a:lnTo>
                    <a:pt x="2679" y="662"/>
                  </a:lnTo>
                  <a:lnTo>
                    <a:pt x="2689" y="653"/>
                  </a:lnTo>
                  <a:lnTo>
                    <a:pt x="2697" y="644"/>
                  </a:lnTo>
                  <a:lnTo>
                    <a:pt x="2703" y="637"/>
                  </a:lnTo>
                  <a:lnTo>
                    <a:pt x="2709" y="629"/>
                  </a:lnTo>
                  <a:lnTo>
                    <a:pt x="2715" y="621"/>
                  </a:lnTo>
                  <a:lnTo>
                    <a:pt x="2719" y="613"/>
                  </a:lnTo>
                  <a:lnTo>
                    <a:pt x="2722" y="603"/>
                  </a:lnTo>
                  <a:lnTo>
                    <a:pt x="2725" y="595"/>
                  </a:lnTo>
                  <a:lnTo>
                    <a:pt x="2727" y="586"/>
                  </a:lnTo>
                  <a:lnTo>
                    <a:pt x="2729" y="577"/>
                  </a:lnTo>
                  <a:lnTo>
                    <a:pt x="2730" y="567"/>
                  </a:lnTo>
                  <a:lnTo>
                    <a:pt x="2731" y="558"/>
                  </a:lnTo>
                  <a:lnTo>
                    <a:pt x="2732" y="549"/>
                  </a:lnTo>
                  <a:lnTo>
                    <a:pt x="2732" y="529"/>
                  </a:lnTo>
                  <a:lnTo>
                    <a:pt x="2732" y="510"/>
                  </a:lnTo>
                  <a:close/>
                  <a:moveTo>
                    <a:pt x="2820" y="767"/>
                  </a:moveTo>
                  <a:lnTo>
                    <a:pt x="2737" y="767"/>
                  </a:lnTo>
                  <a:lnTo>
                    <a:pt x="2734" y="692"/>
                  </a:lnTo>
                  <a:lnTo>
                    <a:pt x="2730" y="698"/>
                  </a:lnTo>
                  <a:lnTo>
                    <a:pt x="2727" y="703"/>
                  </a:lnTo>
                  <a:lnTo>
                    <a:pt x="2722" y="709"/>
                  </a:lnTo>
                  <a:lnTo>
                    <a:pt x="2716" y="716"/>
                  </a:lnTo>
                  <a:lnTo>
                    <a:pt x="2707" y="724"/>
                  </a:lnTo>
                  <a:lnTo>
                    <a:pt x="2699" y="731"/>
                  </a:lnTo>
                  <a:lnTo>
                    <a:pt x="2689" y="739"/>
                  </a:lnTo>
                  <a:lnTo>
                    <a:pt x="2678" y="747"/>
                  </a:lnTo>
                  <a:lnTo>
                    <a:pt x="2670" y="750"/>
                  </a:lnTo>
                  <a:lnTo>
                    <a:pt x="2664" y="754"/>
                  </a:lnTo>
                  <a:lnTo>
                    <a:pt x="2649" y="762"/>
                  </a:lnTo>
                  <a:lnTo>
                    <a:pt x="2641" y="765"/>
                  </a:lnTo>
                  <a:lnTo>
                    <a:pt x="2633" y="768"/>
                  </a:lnTo>
                  <a:lnTo>
                    <a:pt x="2614" y="773"/>
                  </a:lnTo>
                  <a:lnTo>
                    <a:pt x="2595" y="777"/>
                  </a:lnTo>
                  <a:lnTo>
                    <a:pt x="2584" y="778"/>
                  </a:lnTo>
                  <a:lnTo>
                    <a:pt x="2573" y="779"/>
                  </a:lnTo>
                  <a:lnTo>
                    <a:pt x="2562" y="780"/>
                  </a:lnTo>
                  <a:lnTo>
                    <a:pt x="2549" y="780"/>
                  </a:lnTo>
                  <a:lnTo>
                    <a:pt x="2530" y="780"/>
                  </a:lnTo>
                  <a:lnTo>
                    <a:pt x="2512" y="778"/>
                  </a:lnTo>
                  <a:lnTo>
                    <a:pt x="2507" y="777"/>
                  </a:lnTo>
                  <a:lnTo>
                    <a:pt x="2503" y="776"/>
                  </a:lnTo>
                  <a:lnTo>
                    <a:pt x="2494" y="775"/>
                  </a:lnTo>
                  <a:lnTo>
                    <a:pt x="2477" y="770"/>
                  </a:lnTo>
                  <a:lnTo>
                    <a:pt x="2460" y="765"/>
                  </a:lnTo>
                  <a:lnTo>
                    <a:pt x="2452" y="761"/>
                  </a:lnTo>
                  <a:lnTo>
                    <a:pt x="2445" y="757"/>
                  </a:lnTo>
                  <a:lnTo>
                    <a:pt x="2438" y="753"/>
                  </a:lnTo>
                  <a:lnTo>
                    <a:pt x="2430" y="749"/>
                  </a:lnTo>
                  <a:lnTo>
                    <a:pt x="2416" y="739"/>
                  </a:lnTo>
                  <a:lnTo>
                    <a:pt x="2410" y="734"/>
                  </a:lnTo>
                  <a:lnTo>
                    <a:pt x="2404" y="728"/>
                  </a:lnTo>
                  <a:lnTo>
                    <a:pt x="2399" y="722"/>
                  </a:lnTo>
                  <a:lnTo>
                    <a:pt x="2392" y="715"/>
                  </a:lnTo>
                  <a:lnTo>
                    <a:pt x="2387" y="708"/>
                  </a:lnTo>
                  <a:lnTo>
                    <a:pt x="2383" y="701"/>
                  </a:lnTo>
                  <a:lnTo>
                    <a:pt x="2379" y="694"/>
                  </a:lnTo>
                  <a:lnTo>
                    <a:pt x="2375" y="686"/>
                  </a:lnTo>
                  <a:lnTo>
                    <a:pt x="2372" y="677"/>
                  </a:lnTo>
                  <a:lnTo>
                    <a:pt x="2369" y="669"/>
                  </a:lnTo>
                  <a:lnTo>
                    <a:pt x="2366" y="660"/>
                  </a:lnTo>
                  <a:lnTo>
                    <a:pt x="2364" y="651"/>
                  </a:lnTo>
                  <a:lnTo>
                    <a:pt x="2362" y="641"/>
                  </a:lnTo>
                  <a:lnTo>
                    <a:pt x="2361" y="631"/>
                  </a:lnTo>
                  <a:lnTo>
                    <a:pt x="2360" y="621"/>
                  </a:lnTo>
                  <a:lnTo>
                    <a:pt x="2360" y="610"/>
                  </a:lnTo>
                  <a:lnTo>
                    <a:pt x="2360" y="599"/>
                  </a:lnTo>
                  <a:lnTo>
                    <a:pt x="2361" y="590"/>
                  </a:lnTo>
                  <a:lnTo>
                    <a:pt x="2362" y="581"/>
                  </a:lnTo>
                  <a:lnTo>
                    <a:pt x="2363" y="573"/>
                  </a:lnTo>
                  <a:lnTo>
                    <a:pt x="2365" y="564"/>
                  </a:lnTo>
                  <a:lnTo>
                    <a:pt x="2367" y="556"/>
                  </a:lnTo>
                  <a:lnTo>
                    <a:pt x="2370" y="549"/>
                  </a:lnTo>
                  <a:lnTo>
                    <a:pt x="2372" y="542"/>
                  </a:lnTo>
                  <a:lnTo>
                    <a:pt x="2379" y="528"/>
                  </a:lnTo>
                  <a:lnTo>
                    <a:pt x="2386" y="516"/>
                  </a:lnTo>
                  <a:lnTo>
                    <a:pt x="2390" y="511"/>
                  </a:lnTo>
                  <a:lnTo>
                    <a:pt x="2394" y="505"/>
                  </a:lnTo>
                  <a:lnTo>
                    <a:pt x="2404" y="496"/>
                  </a:lnTo>
                  <a:lnTo>
                    <a:pt x="2410" y="489"/>
                  </a:lnTo>
                  <a:lnTo>
                    <a:pt x="2416" y="484"/>
                  </a:lnTo>
                  <a:lnTo>
                    <a:pt x="2423" y="479"/>
                  </a:lnTo>
                  <a:lnTo>
                    <a:pt x="2430" y="474"/>
                  </a:lnTo>
                  <a:lnTo>
                    <a:pt x="2436" y="470"/>
                  </a:lnTo>
                  <a:lnTo>
                    <a:pt x="2444" y="466"/>
                  </a:lnTo>
                  <a:lnTo>
                    <a:pt x="2452" y="462"/>
                  </a:lnTo>
                  <a:lnTo>
                    <a:pt x="2459" y="459"/>
                  </a:lnTo>
                  <a:lnTo>
                    <a:pt x="2466" y="455"/>
                  </a:lnTo>
                  <a:lnTo>
                    <a:pt x="2474" y="452"/>
                  </a:lnTo>
                  <a:lnTo>
                    <a:pt x="2490" y="447"/>
                  </a:lnTo>
                  <a:lnTo>
                    <a:pt x="2505" y="443"/>
                  </a:lnTo>
                  <a:lnTo>
                    <a:pt x="2521" y="440"/>
                  </a:lnTo>
                  <a:lnTo>
                    <a:pt x="2535" y="438"/>
                  </a:lnTo>
                  <a:lnTo>
                    <a:pt x="2550" y="436"/>
                  </a:lnTo>
                  <a:lnTo>
                    <a:pt x="2578" y="435"/>
                  </a:lnTo>
                  <a:lnTo>
                    <a:pt x="2602" y="434"/>
                  </a:lnTo>
                  <a:lnTo>
                    <a:pt x="2621" y="434"/>
                  </a:lnTo>
                  <a:lnTo>
                    <a:pt x="2732" y="434"/>
                  </a:lnTo>
                  <a:lnTo>
                    <a:pt x="2732" y="414"/>
                  </a:lnTo>
                  <a:lnTo>
                    <a:pt x="2731" y="397"/>
                  </a:lnTo>
                  <a:lnTo>
                    <a:pt x="2729" y="383"/>
                  </a:lnTo>
                  <a:lnTo>
                    <a:pt x="2727" y="376"/>
                  </a:lnTo>
                  <a:lnTo>
                    <a:pt x="2726" y="370"/>
                  </a:lnTo>
                  <a:lnTo>
                    <a:pt x="2724" y="364"/>
                  </a:lnTo>
                  <a:lnTo>
                    <a:pt x="2721" y="359"/>
                  </a:lnTo>
                  <a:lnTo>
                    <a:pt x="2719" y="354"/>
                  </a:lnTo>
                  <a:lnTo>
                    <a:pt x="2716" y="349"/>
                  </a:lnTo>
                  <a:lnTo>
                    <a:pt x="2713" y="344"/>
                  </a:lnTo>
                  <a:lnTo>
                    <a:pt x="2708" y="338"/>
                  </a:lnTo>
                  <a:lnTo>
                    <a:pt x="2704" y="334"/>
                  </a:lnTo>
                  <a:lnTo>
                    <a:pt x="2699" y="329"/>
                  </a:lnTo>
                  <a:lnTo>
                    <a:pt x="2695" y="325"/>
                  </a:lnTo>
                  <a:lnTo>
                    <a:pt x="2691" y="322"/>
                  </a:lnTo>
                  <a:lnTo>
                    <a:pt x="2681" y="316"/>
                  </a:lnTo>
                  <a:lnTo>
                    <a:pt x="2669" y="310"/>
                  </a:lnTo>
                  <a:lnTo>
                    <a:pt x="2663" y="308"/>
                  </a:lnTo>
                  <a:lnTo>
                    <a:pt x="2656" y="306"/>
                  </a:lnTo>
                  <a:lnTo>
                    <a:pt x="2643" y="301"/>
                  </a:lnTo>
                  <a:lnTo>
                    <a:pt x="2627" y="298"/>
                  </a:lnTo>
                  <a:lnTo>
                    <a:pt x="2611" y="297"/>
                  </a:lnTo>
                  <a:lnTo>
                    <a:pt x="2594" y="296"/>
                  </a:lnTo>
                  <a:lnTo>
                    <a:pt x="2584" y="296"/>
                  </a:lnTo>
                  <a:lnTo>
                    <a:pt x="2576" y="297"/>
                  </a:lnTo>
                  <a:lnTo>
                    <a:pt x="2568" y="298"/>
                  </a:lnTo>
                  <a:lnTo>
                    <a:pt x="2560" y="299"/>
                  </a:lnTo>
                  <a:lnTo>
                    <a:pt x="2552" y="300"/>
                  </a:lnTo>
                  <a:lnTo>
                    <a:pt x="2544" y="302"/>
                  </a:lnTo>
                  <a:lnTo>
                    <a:pt x="2531" y="307"/>
                  </a:lnTo>
                  <a:lnTo>
                    <a:pt x="2518" y="311"/>
                  </a:lnTo>
                  <a:lnTo>
                    <a:pt x="2505" y="317"/>
                  </a:lnTo>
                  <a:lnTo>
                    <a:pt x="2494" y="323"/>
                  </a:lnTo>
                  <a:lnTo>
                    <a:pt x="2484" y="329"/>
                  </a:lnTo>
                  <a:lnTo>
                    <a:pt x="2474" y="335"/>
                  </a:lnTo>
                  <a:lnTo>
                    <a:pt x="2466" y="342"/>
                  </a:lnTo>
                  <a:lnTo>
                    <a:pt x="2459" y="349"/>
                  </a:lnTo>
                  <a:lnTo>
                    <a:pt x="2452" y="355"/>
                  </a:lnTo>
                  <a:lnTo>
                    <a:pt x="2442" y="365"/>
                  </a:lnTo>
                  <a:lnTo>
                    <a:pt x="2434" y="373"/>
                  </a:lnTo>
                  <a:lnTo>
                    <a:pt x="2375" y="324"/>
                  </a:lnTo>
                  <a:lnTo>
                    <a:pt x="2382" y="315"/>
                  </a:lnTo>
                  <a:lnTo>
                    <a:pt x="2388" y="309"/>
                  </a:lnTo>
                  <a:lnTo>
                    <a:pt x="2394" y="300"/>
                  </a:lnTo>
                  <a:lnTo>
                    <a:pt x="2403" y="292"/>
                  </a:lnTo>
                  <a:lnTo>
                    <a:pt x="2413" y="284"/>
                  </a:lnTo>
                  <a:lnTo>
                    <a:pt x="2424" y="275"/>
                  </a:lnTo>
                  <a:lnTo>
                    <a:pt x="2436" y="265"/>
                  </a:lnTo>
                  <a:lnTo>
                    <a:pt x="2451" y="256"/>
                  </a:lnTo>
                  <a:lnTo>
                    <a:pt x="2466" y="247"/>
                  </a:lnTo>
                  <a:lnTo>
                    <a:pt x="2485" y="239"/>
                  </a:lnTo>
                  <a:lnTo>
                    <a:pt x="2504" y="232"/>
                  </a:lnTo>
                  <a:lnTo>
                    <a:pt x="2514" y="228"/>
                  </a:lnTo>
                  <a:lnTo>
                    <a:pt x="2525" y="225"/>
                  </a:lnTo>
                  <a:lnTo>
                    <a:pt x="2536" y="223"/>
                  </a:lnTo>
                  <a:lnTo>
                    <a:pt x="2548" y="221"/>
                  </a:lnTo>
                  <a:lnTo>
                    <a:pt x="2561" y="219"/>
                  </a:lnTo>
                  <a:lnTo>
                    <a:pt x="2573" y="218"/>
                  </a:lnTo>
                  <a:lnTo>
                    <a:pt x="2586" y="217"/>
                  </a:lnTo>
                  <a:lnTo>
                    <a:pt x="2600" y="217"/>
                  </a:lnTo>
                  <a:lnTo>
                    <a:pt x="2614" y="217"/>
                  </a:lnTo>
                  <a:lnTo>
                    <a:pt x="2627" y="218"/>
                  </a:lnTo>
                  <a:lnTo>
                    <a:pt x="2641" y="219"/>
                  </a:lnTo>
                  <a:lnTo>
                    <a:pt x="2653" y="221"/>
                  </a:lnTo>
                  <a:lnTo>
                    <a:pt x="2665" y="223"/>
                  </a:lnTo>
                  <a:lnTo>
                    <a:pt x="2678" y="226"/>
                  </a:lnTo>
                  <a:lnTo>
                    <a:pt x="2688" y="230"/>
                  </a:lnTo>
                  <a:lnTo>
                    <a:pt x="2699" y="234"/>
                  </a:lnTo>
                  <a:lnTo>
                    <a:pt x="2709" y="237"/>
                  </a:lnTo>
                  <a:lnTo>
                    <a:pt x="2719" y="242"/>
                  </a:lnTo>
                  <a:lnTo>
                    <a:pt x="2728" y="247"/>
                  </a:lnTo>
                  <a:lnTo>
                    <a:pt x="2736" y="252"/>
                  </a:lnTo>
                  <a:lnTo>
                    <a:pt x="2745" y="257"/>
                  </a:lnTo>
                  <a:lnTo>
                    <a:pt x="2753" y="263"/>
                  </a:lnTo>
                  <a:lnTo>
                    <a:pt x="2760" y="270"/>
                  </a:lnTo>
                  <a:lnTo>
                    <a:pt x="2767" y="276"/>
                  </a:lnTo>
                  <a:lnTo>
                    <a:pt x="2776" y="286"/>
                  </a:lnTo>
                  <a:lnTo>
                    <a:pt x="2784" y="296"/>
                  </a:lnTo>
                  <a:lnTo>
                    <a:pt x="2791" y="307"/>
                  </a:lnTo>
                  <a:lnTo>
                    <a:pt x="2797" y="317"/>
                  </a:lnTo>
                  <a:lnTo>
                    <a:pt x="2802" y="328"/>
                  </a:lnTo>
                  <a:lnTo>
                    <a:pt x="2806" y="339"/>
                  </a:lnTo>
                  <a:lnTo>
                    <a:pt x="2810" y="351"/>
                  </a:lnTo>
                  <a:lnTo>
                    <a:pt x="2813" y="363"/>
                  </a:lnTo>
                  <a:lnTo>
                    <a:pt x="2815" y="375"/>
                  </a:lnTo>
                  <a:lnTo>
                    <a:pt x="2817" y="389"/>
                  </a:lnTo>
                  <a:lnTo>
                    <a:pt x="2818" y="402"/>
                  </a:lnTo>
                  <a:lnTo>
                    <a:pt x="2819" y="415"/>
                  </a:lnTo>
                  <a:lnTo>
                    <a:pt x="2820" y="445"/>
                  </a:lnTo>
                  <a:lnTo>
                    <a:pt x="2820" y="476"/>
                  </a:lnTo>
                  <a:lnTo>
                    <a:pt x="2820" y="767"/>
                  </a:lnTo>
                  <a:close/>
                  <a:moveTo>
                    <a:pt x="2265" y="623"/>
                  </a:moveTo>
                  <a:lnTo>
                    <a:pt x="2264" y="631"/>
                  </a:lnTo>
                  <a:lnTo>
                    <a:pt x="2264" y="638"/>
                  </a:lnTo>
                  <a:lnTo>
                    <a:pt x="2263" y="646"/>
                  </a:lnTo>
                  <a:lnTo>
                    <a:pt x="2261" y="654"/>
                  </a:lnTo>
                  <a:lnTo>
                    <a:pt x="2257" y="668"/>
                  </a:lnTo>
                  <a:lnTo>
                    <a:pt x="2254" y="675"/>
                  </a:lnTo>
                  <a:lnTo>
                    <a:pt x="2250" y="682"/>
                  </a:lnTo>
                  <a:lnTo>
                    <a:pt x="2247" y="690"/>
                  </a:lnTo>
                  <a:lnTo>
                    <a:pt x="2243" y="696"/>
                  </a:lnTo>
                  <a:lnTo>
                    <a:pt x="2237" y="703"/>
                  </a:lnTo>
                  <a:lnTo>
                    <a:pt x="2232" y="709"/>
                  </a:lnTo>
                  <a:lnTo>
                    <a:pt x="2226" y="715"/>
                  </a:lnTo>
                  <a:lnTo>
                    <a:pt x="2220" y="722"/>
                  </a:lnTo>
                  <a:lnTo>
                    <a:pt x="2214" y="728"/>
                  </a:lnTo>
                  <a:lnTo>
                    <a:pt x="2207" y="734"/>
                  </a:lnTo>
                  <a:lnTo>
                    <a:pt x="2191" y="744"/>
                  </a:lnTo>
                  <a:lnTo>
                    <a:pt x="2183" y="749"/>
                  </a:lnTo>
                  <a:lnTo>
                    <a:pt x="2174" y="753"/>
                  </a:lnTo>
                  <a:lnTo>
                    <a:pt x="2165" y="757"/>
                  </a:lnTo>
                  <a:lnTo>
                    <a:pt x="2154" y="762"/>
                  </a:lnTo>
                  <a:lnTo>
                    <a:pt x="2134" y="769"/>
                  </a:lnTo>
                  <a:lnTo>
                    <a:pt x="2122" y="772"/>
                  </a:lnTo>
                  <a:lnTo>
                    <a:pt x="2111" y="775"/>
                  </a:lnTo>
                  <a:lnTo>
                    <a:pt x="2099" y="777"/>
                  </a:lnTo>
                  <a:lnTo>
                    <a:pt x="2085" y="779"/>
                  </a:lnTo>
                  <a:lnTo>
                    <a:pt x="2073" y="780"/>
                  </a:lnTo>
                  <a:lnTo>
                    <a:pt x="2060" y="782"/>
                  </a:lnTo>
                  <a:lnTo>
                    <a:pt x="2045" y="782"/>
                  </a:lnTo>
                  <a:lnTo>
                    <a:pt x="2031" y="782"/>
                  </a:lnTo>
                  <a:lnTo>
                    <a:pt x="2017" y="782"/>
                  </a:lnTo>
                  <a:lnTo>
                    <a:pt x="2002" y="781"/>
                  </a:lnTo>
                  <a:lnTo>
                    <a:pt x="1989" y="780"/>
                  </a:lnTo>
                  <a:lnTo>
                    <a:pt x="1977" y="779"/>
                  </a:lnTo>
                  <a:lnTo>
                    <a:pt x="1952" y="775"/>
                  </a:lnTo>
                  <a:lnTo>
                    <a:pt x="1941" y="772"/>
                  </a:lnTo>
                  <a:lnTo>
                    <a:pt x="1931" y="769"/>
                  </a:lnTo>
                  <a:lnTo>
                    <a:pt x="1910" y="763"/>
                  </a:lnTo>
                  <a:lnTo>
                    <a:pt x="1901" y="759"/>
                  </a:lnTo>
                  <a:lnTo>
                    <a:pt x="1893" y="755"/>
                  </a:lnTo>
                  <a:lnTo>
                    <a:pt x="1876" y="747"/>
                  </a:lnTo>
                  <a:lnTo>
                    <a:pt x="1862" y="739"/>
                  </a:lnTo>
                  <a:lnTo>
                    <a:pt x="1849" y="730"/>
                  </a:lnTo>
                  <a:lnTo>
                    <a:pt x="1838" y="722"/>
                  </a:lnTo>
                  <a:lnTo>
                    <a:pt x="1829" y="713"/>
                  </a:lnTo>
                  <a:lnTo>
                    <a:pt x="1822" y="706"/>
                  </a:lnTo>
                  <a:lnTo>
                    <a:pt x="1810" y="694"/>
                  </a:lnTo>
                  <a:lnTo>
                    <a:pt x="1805" y="687"/>
                  </a:lnTo>
                  <a:lnTo>
                    <a:pt x="1861" y="633"/>
                  </a:lnTo>
                  <a:lnTo>
                    <a:pt x="1867" y="640"/>
                  </a:lnTo>
                  <a:lnTo>
                    <a:pt x="1877" y="650"/>
                  </a:lnTo>
                  <a:lnTo>
                    <a:pt x="1892" y="662"/>
                  </a:lnTo>
                  <a:lnTo>
                    <a:pt x="1900" y="668"/>
                  </a:lnTo>
                  <a:lnTo>
                    <a:pt x="1910" y="674"/>
                  </a:lnTo>
                  <a:lnTo>
                    <a:pt x="1920" y="680"/>
                  </a:lnTo>
                  <a:lnTo>
                    <a:pt x="1933" y="687"/>
                  </a:lnTo>
                  <a:lnTo>
                    <a:pt x="1946" y="693"/>
                  </a:lnTo>
                  <a:lnTo>
                    <a:pt x="1961" y="697"/>
                  </a:lnTo>
                  <a:lnTo>
                    <a:pt x="1978" y="701"/>
                  </a:lnTo>
                  <a:lnTo>
                    <a:pt x="1986" y="703"/>
                  </a:lnTo>
                  <a:lnTo>
                    <a:pt x="1995" y="704"/>
                  </a:lnTo>
                  <a:lnTo>
                    <a:pt x="2014" y="706"/>
                  </a:lnTo>
                  <a:lnTo>
                    <a:pt x="2024" y="707"/>
                  </a:lnTo>
                  <a:lnTo>
                    <a:pt x="2034" y="707"/>
                  </a:lnTo>
                  <a:lnTo>
                    <a:pt x="2048" y="706"/>
                  </a:lnTo>
                  <a:lnTo>
                    <a:pt x="2061" y="706"/>
                  </a:lnTo>
                  <a:lnTo>
                    <a:pt x="2074" y="704"/>
                  </a:lnTo>
                  <a:lnTo>
                    <a:pt x="2087" y="702"/>
                  </a:lnTo>
                  <a:lnTo>
                    <a:pt x="2099" y="699"/>
                  </a:lnTo>
                  <a:lnTo>
                    <a:pt x="2110" y="696"/>
                  </a:lnTo>
                  <a:lnTo>
                    <a:pt x="2121" y="692"/>
                  </a:lnTo>
                  <a:lnTo>
                    <a:pt x="2132" y="687"/>
                  </a:lnTo>
                  <a:lnTo>
                    <a:pt x="2141" y="681"/>
                  </a:lnTo>
                  <a:lnTo>
                    <a:pt x="2149" y="675"/>
                  </a:lnTo>
                  <a:lnTo>
                    <a:pt x="2153" y="672"/>
                  </a:lnTo>
                  <a:lnTo>
                    <a:pt x="2156" y="668"/>
                  </a:lnTo>
                  <a:lnTo>
                    <a:pt x="2159" y="665"/>
                  </a:lnTo>
                  <a:lnTo>
                    <a:pt x="2162" y="661"/>
                  </a:lnTo>
                  <a:lnTo>
                    <a:pt x="2166" y="657"/>
                  </a:lnTo>
                  <a:lnTo>
                    <a:pt x="2168" y="653"/>
                  </a:lnTo>
                  <a:lnTo>
                    <a:pt x="2170" y="649"/>
                  </a:lnTo>
                  <a:lnTo>
                    <a:pt x="2172" y="643"/>
                  </a:lnTo>
                  <a:lnTo>
                    <a:pt x="2173" y="638"/>
                  </a:lnTo>
                  <a:lnTo>
                    <a:pt x="2174" y="634"/>
                  </a:lnTo>
                  <a:lnTo>
                    <a:pt x="2174" y="628"/>
                  </a:lnTo>
                  <a:lnTo>
                    <a:pt x="2175" y="623"/>
                  </a:lnTo>
                  <a:lnTo>
                    <a:pt x="2174" y="617"/>
                  </a:lnTo>
                  <a:lnTo>
                    <a:pt x="2174" y="611"/>
                  </a:lnTo>
                  <a:lnTo>
                    <a:pt x="2172" y="604"/>
                  </a:lnTo>
                  <a:lnTo>
                    <a:pt x="2171" y="599"/>
                  </a:lnTo>
                  <a:lnTo>
                    <a:pt x="2168" y="594"/>
                  </a:lnTo>
                  <a:lnTo>
                    <a:pt x="2166" y="589"/>
                  </a:lnTo>
                  <a:lnTo>
                    <a:pt x="2162" y="585"/>
                  </a:lnTo>
                  <a:lnTo>
                    <a:pt x="2158" y="580"/>
                  </a:lnTo>
                  <a:lnTo>
                    <a:pt x="2155" y="577"/>
                  </a:lnTo>
                  <a:lnTo>
                    <a:pt x="2151" y="573"/>
                  </a:lnTo>
                  <a:lnTo>
                    <a:pt x="2141" y="565"/>
                  </a:lnTo>
                  <a:lnTo>
                    <a:pt x="2131" y="560"/>
                  </a:lnTo>
                  <a:lnTo>
                    <a:pt x="2118" y="555"/>
                  </a:lnTo>
                  <a:lnTo>
                    <a:pt x="2105" y="551"/>
                  </a:lnTo>
                  <a:lnTo>
                    <a:pt x="2091" y="547"/>
                  </a:lnTo>
                  <a:lnTo>
                    <a:pt x="2061" y="541"/>
                  </a:lnTo>
                  <a:lnTo>
                    <a:pt x="2028" y="535"/>
                  </a:lnTo>
                  <a:lnTo>
                    <a:pt x="1995" y="529"/>
                  </a:lnTo>
                  <a:lnTo>
                    <a:pt x="1978" y="526"/>
                  </a:lnTo>
                  <a:lnTo>
                    <a:pt x="1961" y="522"/>
                  </a:lnTo>
                  <a:lnTo>
                    <a:pt x="1945" y="518"/>
                  </a:lnTo>
                  <a:lnTo>
                    <a:pt x="1937" y="516"/>
                  </a:lnTo>
                  <a:lnTo>
                    <a:pt x="1928" y="514"/>
                  </a:lnTo>
                  <a:lnTo>
                    <a:pt x="1913" y="509"/>
                  </a:lnTo>
                  <a:lnTo>
                    <a:pt x="1899" y="503"/>
                  </a:lnTo>
                  <a:lnTo>
                    <a:pt x="1892" y="500"/>
                  </a:lnTo>
                  <a:lnTo>
                    <a:pt x="1884" y="496"/>
                  </a:lnTo>
                  <a:lnTo>
                    <a:pt x="1871" y="488"/>
                  </a:lnTo>
                  <a:lnTo>
                    <a:pt x="1865" y="483"/>
                  </a:lnTo>
                  <a:lnTo>
                    <a:pt x="1859" y="479"/>
                  </a:lnTo>
                  <a:lnTo>
                    <a:pt x="1854" y="474"/>
                  </a:lnTo>
                  <a:lnTo>
                    <a:pt x="1848" y="469"/>
                  </a:lnTo>
                  <a:lnTo>
                    <a:pt x="1843" y="463"/>
                  </a:lnTo>
                  <a:lnTo>
                    <a:pt x="1839" y="457"/>
                  </a:lnTo>
                  <a:lnTo>
                    <a:pt x="1834" y="450"/>
                  </a:lnTo>
                  <a:lnTo>
                    <a:pt x="1831" y="443"/>
                  </a:lnTo>
                  <a:lnTo>
                    <a:pt x="1827" y="436"/>
                  </a:lnTo>
                  <a:lnTo>
                    <a:pt x="1824" y="429"/>
                  </a:lnTo>
                  <a:lnTo>
                    <a:pt x="1822" y="421"/>
                  </a:lnTo>
                  <a:lnTo>
                    <a:pt x="1819" y="412"/>
                  </a:lnTo>
                  <a:lnTo>
                    <a:pt x="1818" y="403"/>
                  </a:lnTo>
                  <a:lnTo>
                    <a:pt x="1817" y="394"/>
                  </a:lnTo>
                  <a:lnTo>
                    <a:pt x="1816" y="384"/>
                  </a:lnTo>
                  <a:lnTo>
                    <a:pt x="1816" y="373"/>
                  </a:lnTo>
                  <a:lnTo>
                    <a:pt x="1816" y="366"/>
                  </a:lnTo>
                  <a:lnTo>
                    <a:pt x="1816" y="358"/>
                  </a:lnTo>
                  <a:lnTo>
                    <a:pt x="1818" y="351"/>
                  </a:lnTo>
                  <a:lnTo>
                    <a:pt x="1819" y="344"/>
                  </a:lnTo>
                  <a:lnTo>
                    <a:pt x="1824" y="329"/>
                  </a:lnTo>
                  <a:lnTo>
                    <a:pt x="1827" y="322"/>
                  </a:lnTo>
                  <a:lnTo>
                    <a:pt x="1830" y="315"/>
                  </a:lnTo>
                  <a:lnTo>
                    <a:pt x="1834" y="308"/>
                  </a:lnTo>
                  <a:lnTo>
                    <a:pt x="1838" y="301"/>
                  </a:lnTo>
                  <a:lnTo>
                    <a:pt x="1842" y="294"/>
                  </a:lnTo>
                  <a:lnTo>
                    <a:pt x="1847" y="288"/>
                  </a:lnTo>
                  <a:lnTo>
                    <a:pt x="1854" y="282"/>
                  </a:lnTo>
                  <a:lnTo>
                    <a:pt x="1859" y="276"/>
                  </a:lnTo>
                  <a:lnTo>
                    <a:pt x="1866" y="271"/>
                  </a:lnTo>
                  <a:lnTo>
                    <a:pt x="1872" y="264"/>
                  </a:lnTo>
                  <a:lnTo>
                    <a:pt x="1879" y="259"/>
                  </a:lnTo>
                  <a:lnTo>
                    <a:pt x="1886" y="254"/>
                  </a:lnTo>
                  <a:lnTo>
                    <a:pt x="1895" y="250"/>
                  </a:lnTo>
                  <a:lnTo>
                    <a:pt x="1903" y="245"/>
                  </a:lnTo>
                  <a:lnTo>
                    <a:pt x="1920" y="237"/>
                  </a:lnTo>
                  <a:lnTo>
                    <a:pt x="1931" y="234"/>
                  </a:lnTo>
                  <a:lnTo>
                    <a:pt x="1940" y="231"/>
                  </a:lnTo>
                  <a:lnTo>
                    <a:pt x="1950" y="227"/>
                  </a:lnTo>
                  <a:lnTo>
                    <a:pt x="1960" y="224"/>
                  </a:lnTo>
                  <a:lnTo>
                    <a:pt x="1972" y="222"/>
                  </a:lnTo>
                  <a:lnTo>
                    <a:pt x="1983" y="220"/>
                  </a:lnTo>
                  <a:lnTo>
                    <a:pt x="1994" y="219"/>
                  </a:lnTo>
                  <a:lnTo>
                    <a:pt x="2006" y="218"/>
                  </a:lnTo>
                  <a:lnTo>
                    <a:pt x="2019" y="217"/>
                  </a:lnTo>
                  <a:lnTo>
                    <a:pt x="2031" y="217"/>
                  </a:lnTo>
                  <a:lnTo>
                    <a:pt x="2045" y="217"/>
                  </a:lnTo>
                  <a:lnTo>
                    <a:pt x="2060" y="218"/>
                  </a:lnTo>
                  <a:lnTo>
                    <a:pt x="2073" y="219"/>
                  </a:lnTo>
                  <a:lnTo>
                    <a:pt x="2085" y="221"/>
                  </a:lnTo>
                  <a:lnTo>
                    <a:pt x="2098" y="222"/>
                  </a:lnTo>
                  <a:lnTo>
                    <a:pt x="2109" y="225"/>
                  </a:lnTo>
                  <a:lnTo>
                    <a:pt x="2120" y="227"/>
                  </a:lnTo>
                  <a:lnTo>
                    <a:pt x="2132" y="231"/>
                  </a:lnTo>
                  <a:lnTo>
                    <a:pt x="2151" y="237"/>
                  </a:lnTo>
                  <a:lnTo>
                    <a:pt x="2159" y="241"/>
                  </a:lnTo>
                  <a:lnTo>
                    <a:pt x="2169" y="244"/>
                  </a:lnTo>
                  <a:lnTo>
                    <a:pt x="2176" y="248"/>
                  </a:lnTo>
                  <a:lnTo>
                    <a:pt x="2184" y="252"/>
                  </a:lnTo>
                  <a:lnTo>
                    <a:pt x="2191" y="256"/>
                  </a:lnTo>
                  <a:lnTo>
                    <a:pt x="2197" y="260"/>
                  </a:lnTo>
                  <a:lnTo>
                    <a:pt x="2210" y="269"/>
                  </a:lnTo>
                  <a:lnTo>
                    <a:pt x="2220" y="277"/>
                  </a:lnTo>
                  <a:lnTo>
                    <a:pt x="2228" y="285"/>
                  </a:lnTo>
                  <a:lnTo>
                    <a:pt x="2235" y="292"/>
                  </a:lnTo>
                  <a:lnTo>
                    <a:pt x="2247" y="306"/>
                  </a:lnTo>
                  <a:lnTo>
                    <a:pt x="2252" y="314"/>
                  </a:lnTo>
                  <a:lnTo>
                    <a:pt x="2193" y="362"/>
                  </a:lnTo>
                  <a:lnTo>
                    <a:pt x="2187" y="355"/>
                  </a:lnTo>
                  <a:lnTo>
                    <a:pt x="2178" y="345"/>
                  </a:lnTo>
                  <a:lnTo>
                    <a:pt x="2165" y="333"/>
                  </a:lnTo>
                  <a:lnTo>
                    <a:pt x="2156" y="328"/>
                  </a:lnTo>
                  <a:lnTo>
                    <a:pt x="2147" y="322"/>
                  </a:lnTo>
                  <a:lnTo>
                    <a:pt x="2137" y="317"/>
                  </a:lnTo>
                  <a:lnTo>
                    <a:pt x="2126" y="311"/>
                  </a:lnTo>
                  <a:lnTo>
                    <a:pt x="2113" y="307"/>
                  </a:lnTo>
                  <a:lnTo>
                    <a:pt x="2100" y="301"/>
                  </a:lnTo>
                  <a:lnTo>
                    <a:pt x="2084" y="298"/>
                  </a:lnTo>
                  <a:lnTo>
                    <a:pt x="2068" y="295"/>
                  </a:lnTo>
                  <a:lnTo>
                    <a:pt x="2051" y="293"/>
                  </a:lnTo>
                  <a:lnTo>
                    <a:pt x="2040" y="293"/>
                  </a:lnTo>
                  <a:lnTo>
                    <a:pt x="2031" y="293"/>
                  </a:lnTo>
                  <a:lnTo>
                    <a:pt x="2019" y="293"/>
                  </a:lnTo>
                  <a:lnTo>
                    <a:pt x="2007" y="294"/>
                  </a:lnTo>
                  <a:lnTo>
                    <a:pt x="1996" y="295"/>
                  </a:lnTo>
                  <a:lnTo>
                    <a:pt x="1985" y="297"/>
                  </a:lnTo>
                  <a:lnTo>
                    <a:pt x="1974" y="300"/>
                  </a:lnTo>
                  <a:lnTo>
                    <a:pt x="1963" y="303"/>
                  </a:lnTo>
                  <a:lnTo>
                    <a:pt x="1953" y="308"/>
                  </a:lnTo>
                  <a:lnTo>
                    <a:pt x="1945" y="313"/>
                  </a:lnTo>
                  <a:lnTo>
                    <a:pt x="1936" y="318"/>
                  </a:lnTo>
                  <a:lnTo>
                    <a:pt x="1928" y="323"/>
                  </a:lnTo>
                  <a:lnTo>
                    <a:pt x="1922" y="330"/>
                  </a:lnTo>
                  <a:lnTo>
                    <a:pt x="1916" y="337"/>
                  </a:lnTo>
                  <a:lnTo>
                    <a:pt x="1912" y="345"/>
                  </a:lnTo>
                  <a:lnTo>
                    <a:pt x="1910" y="349"/>
                  </a:lnTo>
                  <a:lnTo>
                    <a:pt x="1908" y="353"/>
                  </a:lnTo>
                  <a:lnTo>
                    <a:pt x="1907" y="358"/>
                  </a:lnTo>
                  <a:lnTo>
                    <a:pt x="1906" y="362"/>
                  </a:lnTo>
                  <a:lnTo>
                    <a:pt x="1906" y="367"/>
                  </a:lnTo>
                  <a:lnTo>
                    <a:pt x="1906" y="372"/>
                  </a:lnTo>
                  <a:lnTo>
                    <a:pt x="1906" y="378"/>
                  </a:lnTo>
                  <a:lnTo>
                    <a:pt x="1907" y="385"/>
                  </a:lnTo>
                  <a:lnTo>
                    <a:pt x="1908" y="390"/>
                  </a:lnTo>
                  <a:lnTo>
                    <a:pt x="1910" y="396"/>
                  </a:lnTo>
                  <a:lnTo>
                    <a:pt x="1912" y="400"/>
                  </a:lnTo>
                  <a:lnTo>
                    <a:pt x="1914" y="405"/>
                  </a:lnTo>
                  <a:lnTo>
                    <a:pt x="1917" y="409"/>
                  </a:lnTo>
                  <a:lnTo>
                    <a:pt x="1921" y="413"/>
                  </a:lnTo>
                  <a:lnTo>
                    <a:pt x="1924" y="417"/>
                  </a:lnTo>
                  <a:lnTo>
                    <a:pt x="1929" y="421"/>
                  </a:lnTo>
                  <a:lnTo>
                    <a:pt x="1939" y="427"/>
                  </a:lnTo>
                  <a:lnTo>
                    <a:pt x="1944" y="430"/>
                  </a:lnTo>
                  <a:lnTo>
                    <a:pt x="1950" y="433"/>
                  </a:lnTo>
                  <a:lnTo>
                    <a:pt x="1955" y="435"/>
                  </a:lnTo>
                  <a:lnTo>
                    <a:pt x="1961" y="437"/>
                  </a:lnTo>
                  <a:lnTo>
                    <a:pt x="1975" y="441"/>
                  </a:lnTo>
                  <a:lnTo>
                    <a:pt x="1989" y="445"/>
                  </a:lnTo>
                  <a:lnTo>
                    <a:pt x="2003" y="448"/>
                  </a:lnTo>
                  <a:lnTo>
                    <a:pt x="2019" y="450"/>
                  </a:lnTo>
                  <a:lnTo>
                    <a:pt x="2052" y="455"/>
                  </a:lnTo>
                  <a:lnTo>
                    <a:pt x="2085" y="462"/>
                  </a:lnTo>
                  <a:lnTo>
                    <a:pt x="2102" y="465"/>
                  </a:lnTo>
                  <a:lnTo>
                    <a:pt x="2118" y="468"/>
                  </a:lnTo>
                  <a:lnTo>
                    <a:pt x="2135" y="472"/>
                  </a:lnTo>
                  <a:lnTo>
                    <a:pt x="2151" y="476"/>
                  </a:lnTo>
                  <a:lnTo>
                    <a:pt x="2158" y="479"/>
                  </a:lnTo>
                  <a:lnTo>
                    <a:pt x="2167" y="482"/>
                  </a:lnTo>
                  <a:lnTo>
                    <a:pt x="2181" y="488"/>
                  </a:lnTo>
                  <a:lnTo>
                    <a:pt x="2195" y="496"/>
                  </a:lnTo>
                  <a:lnTo>
                    <a:pt x="2209" y="504"/>
                  </a:lnTo>
                  <a:lnTo>
                    <a:pt x="2221" y="513"/>
                  </a:lnTo>
                  <a:lnTo>
                    <a:pt x="2226" y="518"/>
                  </a:lnTo>
                  <a:lnTo>
                    <a:pt x="2231" y="524"/>
                  </a:lnTo>
                  <a:lnTo>
                    <a:pt x="2236" y="529"/>
                  </a:lnTo>
                  <a:lnTo>
                    <a:pt x="2241" y="537"/>
                  </a:lnTo>
                  <a:lnTo>
                    <a:pt x="2246" y="543"/>
                  </a:lnTo>
                  <a:lnTo>
                    <a:pt x="2250" y="550"/>
                  </a:lnTo>
                  <a:lnTo>
                    <a:pt x="2253" y="557"/>
                  </a:lnTo>
                  <a:lnTo>
                    <a:pt x="2256" y="565"/>
                  </a:lnTo>
                  <a:lnTo>
                    <a:pt x="2258" y="574"/>
                  </a:lnTo>
                  <a:lnTo>
                    <a:pt x="2261" y="583"/>
                  </a:lnTo>
                  <a:lnTo>
                    <a:pt x="2262" y="592"/>
                  </a:lnTo>
                  <a:lnTo>
                    <a:pt x="2264" y="602"/>
                  </a:lnTo>
                  <a:lnTo>
                    <a:pt x="2264" y="613"/>
                  </a:lnTo>
                  <a:lnTo>
                    <a:pt x="2265" y="623"/>
                  </a:lnTo>
                  <a:close/>
                  <a:moveTo>
                    <a:pt x="1613" y="510"/>
                  </a:moveTo>
                  <a:lnTo>
                    <a:pt x="1509" y="510"/>
                  </a:lnTo>
                  <a:lnTo>
                    <a:pt x="1481" y="511"/>
                  </a:lnTo>
                  <a:lnTo>
                    <a:pt x="1466" y="511"/>
                  </a:lnTo>
                  <a:lnTo>
                    <a:pt x="1451" y="512"/>
                  </a:lnTo>
                  <a:lnTo>
                    <a:pt x="1436" y="514"/>
                  </a:lnTo>
                  <a:lnTo>
                    <a:pt x="1421" y="516"/>
                  </a:lnTo>
                  <a:lnTo>
                    <a:pt x="1407" y="520"/>
                  </a:lnTo>
                  <a:lnTo>
                    <a:pt x="1394" y="524"/>
                  </a:lnTo>
                  <a:lnTo>
                    <a:pt x="1388" y="527"/>
                  </a:lnTo>
                  <a:lnTo>
                    <a:pt x="1381" y="529"/>
                  </a:lnTo>
                  <a:lnTo>
                    <a:pt x="1369" y="537"/>
                  </a:lnTo>
                  <a:lnTo>
                    <a:pt x="1364" y="541"/>
                  </a:lnTo>
                  <a:lnTo>
                    <a:pt x="1359" y="545"/>
                  </a:lnTo>
                  <a:lnTo>
                    <a:pt x="1355" y="549"/>
                  </a:lnTo>
                  <a:lnTo>
                    <a:pt x="1351" y="554"/>
                  </a:lnTo>
                  <a:lnTo>
                    <a:pt x="1347" y="560"/>
                  </a:lnTo>
                  <a:lnTo>
                    <a:pt x="1342" y="565"/>
                  </a:lnTo>
                  <a:lnTo>
                    <a:pt x="1340" y="572"/>
                  </a:lnTo>
                  <a:lnTo>
                    <a:pt x="1337" y="579"/>
                  </a:lnTo>
                  <a:lnTo>
                    <a:pt x="1335" y="586"/>
                  </a:lnTo>
                  <a:lnTo>
                    <a:pt x="1334" y="594"/>
                  </a:lnTo>
                  <a:lnTo>
                    <a:pt x="1333" y="598"/>
                  </a:lnTo>
                  <a:lnTo>
                    <a:pt x="1333" y="602"/>
                  </a:lnTo>
                  <a:lnTo>
                    <a:pt x="1333" y="611"/>
                  </a:lnTo>
                  <a:lnTo>
                    <a:pt x="1333" y="622"/>
                  </a:lnTo>
                  <a:lnTo>
                    <a:pt x="1335" y="633"/>
                  </a:lnTo>
                  <a:lnTo>
                    <a:pt x="1338" y="642"/>
                  </a:lnTo>
                  <a:lnTo>
                    <a:pt x="1339" y="648"/>
                  </a:lnTo>
                  <a:lnTo>
                    <a:pt x="1341" y="652"/>
                  </a:lnTo>
                  <a:lnTo>
                    <a:pt x="1347" y="660"/>
                  </a:lnTo>
                  <a:lnTo>
                    <a:pt x="1350" y="664"/>
                  </a:lnTo>
                  <a:lnTo>
                    <a:pt x="1353" y="667"/>
                  </a:lnTo>
                  <a:lnTo>
                    <a:pt x="1359" y="674"/>
                  </a:lnTo>
                  <a:lnTo>
                    <a:pt x="1366" y="679"/>
                  </a:lnTo>
                  <a:lnTo>
                    <a:pt x="1373" y="685"/>
                  </a:lnTo>
                  <a:lnTo>
                    <a:pt x="1382" y="689"/>
                  </a:lnTo>
                  <a:lnTo>
                    <a:pt x="1391" y="693"/>
                  </a:lnTo>
                  <a:lnTo>
                    <a:pt x="1401" y="695"/>
                  </a:lnTo>
                  <a:lnTo>
                    <a:pt x="1410" y="697"/>
                  </a:lnTo>
                  <a:lnTo>
                    <a:pt x="1420" y="699"/>
                  </a:lnTo>
                  <a:lnTo>
                    <a:pt x="1431" y="700"/>
                  </a:lnTo>
                  <a:lnTo>
                    <a:pt x="1441" y="700"/>
                  </a:lnTo>
                  <a:lnTo>
                    <a:pt x="1452" y="700"/>
                  </a:lnTo>
                  <a:lnTo>
                    <a:pt x="1464" y="699"/>
                  </a:lnTo>
                  <a:lnTo>
                    <a:pt x="1474" y="698"/>
                  </a:lnTo>
                  <a:lnTo>
                    <a:pt x="1484" y="696"/>
                  </a:lnTo>
                  <a:lnTo>
                    <a:pt x="1493" y="694"/>
                  </a:lnTo>
                  <a:lnTo>
                    <a:pt x="1503" y="692"/>
                  </a:lnTo>
                  <a:lnTo>
                    <a:pt x="1519" y="686"/>
                  </a:lnTo>
                  <a:lnTo>
                    <a:pt x="1534" y="678"/>
                  </a:lnTo>
                  <a:lnTo>
                    <a:pt x="1542" y="674"/>
                  </a:lnTo>
                  <a:lnTo>
                    <a:pt x="1548" y="670"/>
                  </a:lnTo>
                  <a:lnTo>
                    <a:pt x="1554" y="666"/>
                  </a:lnTo>
                  <a:lnTo>
                    <a:pt x="1560" y="662"/>
                  </a:lnTo>
                  <a:lnTo>
                    <a:pt x="1570" y="653"/>
                  </a:lnTo>
                  <a:lnTo>
                    <a:pt x="1577" y="644"/>
                  </a:lnTo>
                  <a:lnTo>
                    <a:pt x="1585" y="637"/>
                  </a:lnTo>
                  <a:lnTo>
                    <a:pt x="1590" y="629"/>
                  </a:lnTo>
                  <a:lnTo>
                    <a:pt x="1595" y="621"/>
                  </a:lnTo>
                  <a:lnTo>
                    <a:pt x="1599" y="613"/>
                  </a:lnTo>
                  <a:lnTo>
                    <a:pt x="1602" y="603"/>
                  </a:lnTo>
                  <a:lnTo>
                    <a:pt x="1605" y="595"/>
                  </a:lnTo>
                  <a:lnTo>
                    <a:pt x="1607" y="586"/>
                  </a:lnTo>
                  <a:lnTo>
                    <a:pt x="1609" y="577"/>
                  </a:lnTo>
                  <a:lnTo>
                    <a:pt x="1610" y="567"/>
                  </a:lnTo>
                  <a:lnTo>
                    <a:pt x="1611" y="558"/>
                  </a:lnTo>
                  <a:lnTo>
                    <a:pt x="1612" y="549"/>
                  </a:lnTo>
                  <a:lnTo>
                    <a:pt x="1612" y="529"/>
                  </a:lnTo>
                  <a:lnTo>
                    <a:pt x="1613" y="510"/>
                  </a:lnTo>
                  <a:close/>
                  <a:moveTo>
                    <a:pt x="1701" y="767"/>
                  </a:moveTo>
                  <a:lnTo>
                    <a:pt x="1617" y="767"/>
                  </a:lnTo>
                  <a:lnTo>
                    <a:pt x="1615" y="692"/>
                  </a:lnTo>
                  <a:lnTo>
                    <a:pt x="1611" y="698"/>
                  </a:lnTo>
                  <a:lnTo>
                    <a:pt x="1607" y="703"/>
                  </a:lnTo>
                  <a:lnTo>
                    <a:pt x="1602" y="709"/>
                  </a:lnTo>
                  <a:lnTo>
                    <a:pt x="1596" y="716"/>
                  </a:lnTo>
                  <a:lnTo>
                    <a:pt x="1589" y="724"/>
                  </a:lnTo>
                  <a:lnTo>
                    <a:pt x="1580" y="731"/>
                  </a:lnTo>
                  <a:lnTo>
                    <a:pt x="1569" y="739"/>
                  </a:lnTo>
                  <a:lnTo>
                    <a:pt x="1558" y="747"/>
                  </a:lnTo>
                  <a:lnTo>
                    <a:pt x="1552" y="750"/>
                  </a:lnTo>
                  <a:lnTo>
                    <a:pt x="1545" y="754"/>
                  </a:lnTo>
                  <a:lnTo>
                    <a:pt x="1530" y="762"/>
                  </a:lnTo>
                  <a:lnTo>
                    <a:pt x="1522" y="765"/>
                  </a:lnTo>
                  <a:lnTo>
                    <a:pt x="1514" y="768"/>
                  </a:lnTo>
                  <a:lnTo>
                    <a:pt x="1495" y="773"/>
                  </a:lnTo>
                  <a:lnTo>
                    <a:pt x="1476" y="777"/>
                  </a:lnTo>
                  <a:lnTo>
                    <a:pt x="1465" y="778"/>
                  </a:lnTo>
                  <a:lnTo>
                    <a:pt x="1453" y="779"/>
                  </a:lnTo>
                  <a:lnTo>
                    <a:pt x="1442" y="780"/>
                  </a:lnTo>
                  <a:lnTo>
                    <a:pt x="1430" y="780"/>
                  </a:lnTo>
                  <a:lnTo>
                    <a:pt x="1411" y="780"/>
                  </a:lnTo>
                  <a:lnTo>
                    <a:pt x="1393" y="778"/>
                  </a:lnTo>
                  <a:lnTo>
                    <a:pt x="1389" y="777"/>
                  </a:lnTo>
                  <a:lnTo>
                    <a:pt x="1383" y="776"/>
                  </a:lnTo>
                  <a:lnTo>
                    <a:pt x="1374" y="775"/>
                  </a:lnTo>
                  <a:lnTo>
                    <a:pt x="1358" y="770"/>
                  </a:lnTo>
                  <a:lnTo>
                    <a:pt x="1341" y="765"/>
                  </a:lnTo>
                  <a:lnTo>
                    <a:pt x="1333" y="761"/>
                  </a:lnTo>
                  <a:lnTo>
                    <a:pt x="1325" y="757"/>
                  </a:lnTo>
                  <a:lnTo>
                    <a:pt x="1318" y="753"/>
                  </a:lnTo>
                  <a:lnTo>
                    <a:pt x="1311" y="749"/>
                  </a:lnTo>
                  <a:lnTo>
                    <a:pt x="1297" y="739"/>
                  </a:lnTo>
                  <a:lnTo>
                    <a:pt x="1291" y="734"/>
                  </a:lnTo>
                  <a:lnTo>
                    <a:pt x="1285" y="728"/>
                  </a:lnTo>
                  <a:lnTo>
                    <a:pt x="1279" y="722"/>
                  </a:lnTo>
                  <a:lnTo>
                    <a:pt x="1274" y="715"/>
                  </a:lnTo>
                  <a:lnTo>
                    <a:pt x="1269" y="708"/>
                  </a:lnTo>
                  <a:lnTo>
                    <a:pt x="1263" y="701"/>
                  </a:lnTo>
                  <a:lnTo>
                    <a:pt x="1259" y="694"/>
                  </a:lnTo>
                  <a:lnTo>
                    <a:pt x="1255" y="686"/>
                  </a:lnTo>
                  <a:lnTo>
                    <a:pt x="1252" y="677"/>
                  </a:lnTo>
                  <a:lnTo>
                    <a:pt x="1249" y="669"/>
                  </a:lnTo>
                  <a:lnTo>
                    <a:pt x="1246" y="660"/>
                  </a:lnTo>
                  <a:lnTo>
                    <a:pt x="1244" y="651"/>
                  </a:lnTo>
                  <a:lnTo>
                    <a:pt x="1243" y="641"/>
                  </a:lnTo>
                  <a:lnTo>
                    <a:pt x="1241" y="631"/>
                  </a:lnTo>
                  <a:lnTo>
                    <a:pt x="1241" y="621"/>
                  </a:lnTo>
                  <a:lnTo>
                    <a:pt x="1240" y="610"/>
                  </a:lnTo>
                  <a:lnTo>
                    <a:pt x="1241" y="599"/>
                  </a:lnTo>
                  <a:lnTo>
                    <a:pt x="1241" y="590"/>
                  </a:lnTo>
                  <a:lnTo>
                    <a:pt x="1242" y="581"/>
                  </a:lnTo>
                  <a:lnTo>
                    <a:pt x="1244" y="573"/>
                  </a:lnTo>
                  <a:lnTo>
                    <a:pt x="1246" y="564"/>
                  </a:lnTo>
                  <a:lnTo>
                    <a:pt x="1248" y="556"/>
                  </a:lnTo>
                  <a:lnTo>
                    <a:pt x="1250" y="549"/>
                  </a:lnTo>
                  <a:lnTo>
                    <a:pt x="1253" y="542"/>
                  </a:lnTo>
                  <a:lnTo>
                    <a:pt x="1259" y="528"/>
                  </a:lnTo>
                  <a:lnTo>
                    <a:pt x="1266" y="516"/>
                  </a:lnTo>
                  <a:lnTo>
                    <a:pt x="1271" y="511"/>
                  </a:lnTo>
                  <a:lnTo>
                    <a:pt x="1276" y="505"/>
                  </a:lnTo>
                  <a:lnTo>
                    <a:pt x="1284" y="496"/>
                  </a:lnTo>
                  <a:lnTo>
                    <a:pt x="1290" y="489"/>
                  </a:lnTo>
                  <a:lnTo>
                    <a:pt x="1297" y="484"/>
                  </a:lnTo>
                  <a:lnTo>
                    <a:pt x="1303" y="479"/>
                  </a:lnTo>
                  <a:lnTo>
                    <a:pt x="1311" y="474"/>
                  </a:lnTo>
                  <a:lnTo>
                    <a:pt x="1318" y="470"/>
                  </a:lnTo>
                  <a:lnTo>
                    <a:pt x="1325" y="466"/>
                  </a:lnTo>
                  <a:lnTo>
                    <a:pt x="1332" y="462"/>
                  </a:lnTo>
                  <a:lnTo>
                    <a:pt x="1339" y="459"/>
                  </a:lnTo>
                  <a:lnTo>
                    <a:pt x="1348" y="455"/>
                  </a:lnTo>
                  <a:lnTo>
                    <a:pt x="1355" y="452"/>
                  </a:lnTo>
                  <a:lnTo>
                    <a:pt x="1370" y="447"/>
                  </a:lnTo>
                  <a:lnTo>
                    <a:pt x="1386" y="443"/>
                  </a:lnTo>
                  <a:lnTo>
                    <a:pt x="1401" y="440"/>
                  </a:lnTo>
                  <a:lnTo>
                    <a:pt x="1416" y="438"/>
                  </a:lnTo>
                  <a:lnTo>
                    <a:pt x="1431" y="436"/>
                  </a:lnTo>
                  <a:lnTo>
                    <a:pt x="1458" y="435"/>
                  </a:lnTo>
                  <a:lnTo>
                    <a:pt x="1483" y="434"/>
                  </a:lnTo>
                  <a:lnTo>
                    <a:pt x="1503" y="434"/>
                  </a:lnTo>
                  <a:lnTo>
                    <a:pt x="1613" y="434"/>
                  </a:lnTo>
                  <a:lnTo>
                    <a:pt x="1612" y="414"/>
                  </a:lnTo>
                  <a:lnTo>
                    <a:pt x="1611" y="397"/>
                  </a:lnTo>
                  <a:lnTo>
                    <a:pt x="1609" y="383"/>
                  </a:lnTo>
                  <a:lnTo>
                    <a:pt x="1608" y="376"/>
                  </a:lnTo>
                  <a:lnTo>
                    <a:pt x="1606" y="370"/>
                  </a:lnTo>
                  <a:lnTo>
                    <a:pt x="1604" y="364"/>
                  </a:lnTo>
                  <a:lnTo>
                    <a:pt x="1602" y="359"/>
                  </a:lnTo>
                  <a:lnTo>
                    <a:pt x="1599" y="354"/>
                  </a:lnTo>
                  <a:lnTo>
                    <a:pt x="1596" y="349"/>
                  </a:lnTo>
                  <a:lnTo>
                    <a:pt x="1593" y="344"/>
                  </a:lnTo>
                  <a:lnTo>
                    <a:pt x="1589" y="338"/>
                  </a:lnTo>
                  <a:lnTo>
                    <a:pt x="1585" y="334"/>
                  </a:lnTo>
                  <a:lnTo>
                    <a:pt x="1581" y="329"/>
                  </a:lnTo>
                  <a:lnTo>
                    <a:pt x="1576" y="325"/>
                  </a:lnTo>
                  <a:lnTo>
                    <a:pt x="1571" y="322"/>
                  </a:lnTo>
                  <a:lnTo>
                    <a:pt x="1562" y="316"/>
                  </a:lnTo>
                  <a:lnTo>
                    <a:pt x="1550" y="310"/>
                  </a:lnTo>
                  <a:lnTo>
                    <a:pt x="1544" y="308"/>
                  </a:lnTo>
                  <a:lnTo>
                    <a:pt x="1537" y="306"/>
                  </a:lnTo>
                  <a:lnTo>
                    <a:pt x="1523" y="301"/>
                  </a:lnTo>
                  <a:lnTo>
                    <a:pt x="1508" y="298"/>
                  </a:lnTo>
                  <a:lnTo>
                    <a:pt x="1491" y="297"/>
                  </a:lnTo>
                  <a:lnTo>
                    <a:pt x="1474" y="296"/>
                  </a:lnTo>
                  <a:lnTo>
                    <a:pt x="1466" y="296"/>
                  </a:lnTo>
                  <a:lnTo>
                    <a:pt x="1456" y="297"/>
                  </a:lnTo>
                  <a:lnTo>
                    <a:pt x="1448" y="298"/>
                  </a:lnTo>
                  <a:lnTo>
                    <a:pt x="1441" y="299"/>
                  </a:lnTo>
                  <a:lnTo>
                    <a:pt x="1433" y="300"/>
                  </a:lnTo>
                  <a:lnTo>
                    <a:pt x="1426" y="302"/>
                  </a:lnTo>
                  <a:lnTo>
                    <a:pt x="1411" y="307"/>
                  </a:lnTo>
                  <a:lnTo>
                    <a:pt x="1398" y="311"/>
                  </a:lnTo>
                  <a:lnTo>
                    <a:pt x="1387" y="317"/>
                  </a:lnTo>
                  <a:lnTo>
                    <a:pt x="1375" y="323"/>
                  </a:lnTo>
                  <a:lnTo>
                    <a:pt x="1365" y="329"/>
                  </a:lnTo>
                  <a:lnTo>
                    <a:pt x="1356" y="335"/>
                  </a:lnTo>
                  <a:lnTo>
                    <a:pt x="1348" y="342"/>
                  </a:lnTo>
                  <a:lnTo>
                    <a:pt x="1339" y="349"/>
                  </a:lnTo>
                  <a:lnTo>
                    <a:pt x="1333" y="355"/>
                  </a:lnTo>
                  <a:lnTo>
                    <a:pt x="1322" y="365"/>
                  </a:lnTo>
                  <a:lnTo>
                    <a:pt x="1315" y="373"/>
                  </a:lnTo>
                  <a:lnTo>
                    <a:pt x="1256" y="324"/>
                  </a:lnTo>
                  <a:lnTo>
                    <a:pt x="1263" y="315"/>
                  </a:lnTo>
                  <a:lnTo>
                    <a:pt x="1269" y="309"/>
                  </a:lnTo>
                  <a:lnTo>
                    <a:pt x="1276" y="300"/>
                  </a:lnTo>
                  <a:lnTo>
                    <a:pt x="1284" y="292"/>
                  </a:lnTo>
                  <a:lnTo>
                    <a:pt x="1293" y="284"/>
                  </a:lnTo>
                  <a:lnTo>
                    <a:pt x="1304" y="275"/>
                  </a:lnTo>
                  <a:lnTo>
                    <a:pt x="1317" y="265"/>
                  </a:lnTo>
                  <a:lnTo>
                    <a:pt x="1331" y="256"/>
                  </a:lnTo>
                  <a:lnTo>
                    <a:pt x="1348" y="247"/>
                  </a:lnTo>
                  <a:lnTo>
                    <a:pt x="1365" y="239"/>
                  </a:lnTo>
                  <a:lnTo>
                    <a:pt x="1385" y="232"/>
                  </a:lnTo>
                  <a:lnTo>
                    <a:pt x="1395" y="228"/>
                  </a:lnTo>
                  <a:lnTo>
                    <a:pt x="1406" y="225"/>
                  </a:lnTo>
                  <a:lnTo>
                    <a:pt x="1417" y="223"/>
                  </a:lnTo>
                  <a:lnTo>
                    <a:pt x="1429" y="221"/>
                  </a:lnTo>
                  <a:lnTo>
                    <a:pt x="1441" y="219"/>
                  </a:lnTo>
                  <a:lnTo>
                    <a:pt x="1454" y="218"/>
                  </a:lnTo>
                  <a:lnTo>
                    <a:pt x="1467" y="217"/>
                  </a:lnTo>
                  <a:lnTo>
                    <a:pt x="1481" y="217"/>
                  </a:lnTo>
                  <a:lnTo>
                    <a:pt x="1495" y="217"/>
                  </a:lnTo>
                  <a:lnTo>
                    <a:pt x="1509" y="218"/>
                  </a:lnTo>
                  <a:lnTo>
                    <a:pt x="1522" y="219"/>
                  </a:lnTo>
                  <a:lnTo>
                    <a:pt x="1534" y="221"/>
                  </a:lnTo>
                  <a:lnTo>
                    <a:pt x="1547" y="223"/>
                  </a:lnTo>
                  <a:lnTo>
                    <a:pt x="1558" y="226"/>
                  </a:lnTo>
                  <a:lnTo>
                    <a:pt x="1569" y="230"/>
                  </a:lnTo>
                  <a:lnTo>
                    <a:pt x="1580" y="234"/>
                  </a:lnTo>
                  <a:lnTo>
                    <a:pt x="1590" y="237"/>
                  </a:lnTo>
                  <a:lnTo>
                    <a:pt x="1599" y="242"/>
                  </a:lnTo>
                  <a:lnTo>
                    <a:pt x="1608" y="247"/>
                  </a:lnTo>
                  <a:lnTo>
                    <a:pt x="1617" y="252"/>
                  </a:lnTo>
                  <a:lnTo>
                    <a:pt x="1626" y="257"/>
                  </a:lnTo>
                  <a:lnTo>
                    <a:pt x="1634" y="263"/>
                  </a:lnTo>
                  <a:lnTo>
                    <a:pt x="1641" y="270"/>
                  </a:lnTo>
                  <a:lnTo>
                    <a:pt x="1648" y="276"/>
                  </a:lnTo>
                  <a:lnTo>
                    <a:pt x="1656" y="286"/>
                  </a:lnTo>
                  <a:lnTo>
                    <a:pt x="1665" y="296"/>
                  </a:lnTo>
                  <a:lnTo>
                    <a:pt x="1672" y="307"/>
                  </a:lnTo>
                  <a:lnTo>
                    <a:pt x="1678" y="317"/>
                  </a:lnTo>
                  <a:lnTo>
                    <a:pt x="1683" y="328"/>
                  </a:lnTo>
                  <a:lnTo>
                    <a:pt x="1687" y="339"/>
                  </a:lnTo>
                  <a:lnTo>
                    <a:pt x="1690" y="351"/>
                  </a:lnTo>
                  <a:lnTo>
                    <a:pt x="1693" y="363"/>
                  </a:lnTo>
                  <a:lnTo>
                    <a:pt x="1695" y="375"/>
                  </a:lnTo>
                  <a:lnTo>
                    <a:pt x="1698" y="389"/>
                  </a:lnTo>
                  <a:lnTo>
                    <a:pt x="1699" y="402"/>
                  </a:lnTo>
                  <a:lnTo>
                    <a:pt x="1700" y="415"/>
                  </a:lnTo>
                  <a:lnTo>
                    <a:pt x="1701" y="445"/>
                  </a:lnTo>
                  <a:lnTo>
                    <a:pt x="1701" y="476"/>
                  </a:lnTo>
                  <a:lnTo>
                    <a:pt x="1701" y="767"/>
                  </a:lnTo>
                  <a:close/>
                  <a:moveTo>
                    <a:pt x="1037" y="510"/>
                  </a:moveTo>
                  <a:lnTo>
                    <a:pt x="933" y="510"/>
                  </a:lnTo>
                  <a:lnTo>
                    <a:pt x="904" y="511"/>
                  </a:lnTo>
                  <a:lnTo>
                    <a:pt x="890" y="511"/>
                  </a:lnTo>
                  <a:lnTo>
                    <a:pt x="875" y="512"/>
                  </a:lnTo>
                  <a:lnTo>
                    <a:pt x="860" y="514"/>
                  </a:lnTo>
                  <a:lnTo>
                    <a:pt x="846" y="516"/>
                  </a:lnTo>
                  <a:lnTo>
                    <a:pt x="831" y="520"/>
                  </a:lnTo>
                  <a:lnTo>
                    <a:pt x="818" y="524"/>
                  </a:lnTo>
                  <a:lnTo>
                    <a:pt x="812" y="527"/>
                  </a:lnTo>
                  <a:lnTo>
                    <a:pt x="805" y="529"/>
                  </a:lnTo>
                  <a:lnTo>
                    <a:pt x="793" y="537"/>
                  </a:lnTo>
                  <a:lnTo>
                    <a:pt x="788" y="541"/>
                  </a:lnTo>
                  <a:lnTo>
                    <a:pt x="783" y="545"/>
                  </a:lnTo>
                  <a:lnTo>
                    <a:pt x="779" y="549"/>
                  </a:lnTo>
                  <a:lnTo>
                    <a:pt x="774" y="554"/>
                  </a:lnTo>
                  <a:lnTo>
                    <a:pt x="771" y="560"/>
                  </a:lnTo>
                  <a:lnTo>
                    <a:pt x="767" y="565"/>
                  </a:lnTo>
                  <a:lnTo>
                    <a:pt x="764" y="572"/>
                  </a:lnTo>
                  <a:lnTo>
                    <a:pt x="762" y="579"/>
                  </a:lnTo>
                  <a:lnTo>
                    <a:pt x="759" y="586"/>
                  </a:lnTo>
                  <a:lnTo>
                    <a:pt x="758" y="594"/>
                  </a:lnTo>
                  <a:lnTo>
                    <a:pt x="757" y="598"/>
                  </a:lnTo>
                  <a:lnTo>
                    <a:pt x="757" y="602"/>
                  </a:lnTo>
                  <a:lnTo>
                    <a:pt x="756" y="611"/>
                  </a:lnTo>
                  <a:lnTo>
                    <a:pt x="757" y="622"/>
                  </a:lnTo>
                  <a:lnTo>
                    <a:pt x="759" y="633"/>
                  </a:lnTo>
                  <a:lnTo>
                    <a:pt x="762" y="642"/>
                  </a:lnTo>
                  <a:lnTo>
                    <a:pt x="764" y="648"/>
                  </a:lnTo>
                  <a:lnTo>
                    <a:pt x="766" y="652"/>
                  </a:lnTo>
                  <a:lnTo>
                    <a:pt x="771" y="660"/>
                  </a:lnTo>
                  <a:lnTo>
                    <a:pt x="773" y="664"/>
                  </a:lnTo>
                  <a:lnTo>
                    <a:pt x="776" y="667"/>
                  </a:lnTo>
                  <a:lnTo>
                    <a:pt x="783" y="674"/>
                  </a:lnTo>
                  <a:lnTo>
                    <a:pt x="790" y="679"/>
                  </a:lnTo>
                  <a:lnTo>
                    <a:pt x="797" y="685"/>
                  </a:lnTo>
                  <a:lnTo>
                    <a:pt x="806" y="689"/>
                  </a:lnTo>
                  <a:lnTo>
                    <a:pt x="815" y="693"/>
                  </a:lnTo>
                  <a:lnTo>
                    <a:pt x="824" y="695"/>
                  </a:lnTo>
                  <a:lnTo>
                    <a:pt x="834" y="697"/>
                  </a:lnTo>
                  <a:lnTo>
                    <a:pt x="845" y="699"/>
                  </a:lnTo>
                  <a:lnTo>
                    <a:pt x="855" y="700"/>
                  </a:lnTo>
                  <a:lnTo>
                    <a:pt x="865" y="700"/>
                  </a:lnTo>
                  <a:lnTo>
                    <a:pt x="876" y="700"/>
                  </a:lnTo>
                  <a:lnTo>
                    <a:pt x="888" y="699"/>
                  </a:lnTo>
                  <a:lnTo>
                    <a:pt x="898" y="698"/>
                  </a:lnTo>
                  <a:lnTo>
                    <a:pt x="908" y="696"/>
                  </a:lnTo>
                  <a:lnTo>
                    <a:pt x="918" y="694"/>
                  </a:lnTo>
                  <a:lnTo>
                    <a:pt x="927" y="692"/>
                  </a:lnTo>
                  <a:lnTo>
                    <a:pt x="943" y="686"/>
                  </a:lnTo>
                  <a:lnTo>
                    <a:pt x="959" y="678"/>
                  </a:lnTo>
                  <a:lnTo>
                    <a:pt x="965" y="674"/>
                  </a:lnTo>
                  <a:lnTo>
                    <a:pt x="972" y="670"/>
                  </a:lnTo>
                  <a:lnTo>
                    <a:pt x="978" y="666"/>
                  </a:lnTo>
                  <a:lnTo>
                    <a:pt x="983" y="662"/>
                  </a:lnTo>
                  <a:lnTo>
                    <a:pt x="995" y="653"/>
                  </a:lnTo>
                  <a:lnTo>
                    <a:pt x="1002" y="644"/>
                  </a:lnTo>
                  <a:lnTo>
                    <a:pt x="1008" y="637"/>
                  </a:lnTo>
                  <a:lnTo>
                    <a:pt x="1014" y="629"/>
                  </a:lnTo>
                  <a:lnTo>
                    <a:pt x="1019" y="621"/>
                  </a:lnTo>
                  <a:lnTo>
                    <a:pt x="1023" y="613"/>
                  </a:lnTo>
                  <a:lnTo>
                    <a:pt x="1026" y="603"/>
                  </a:lnTo>
                  <a:lnTo>
                    <a:pt x="1029" y="595"/>
                  </a:lnTo>
                  <a:lnTo>
                    <a:pt x="1031" y="586"/>
                  </a:lnTo>
                  <a:lnTo>
                    <a:pt x="1034" y="577"/>
                  </a:lnTo>
                  <a:lnTo>
                    <a:pt x="1035" y="567"/>
                  </a:lnTo>
                  <a:lnTo>
                    <a:pt x="1036" y="558"/>
                  </a:lnTo>
                  <a:lnTo>
                    <a:pt x="1037" y="549"/>
                  </a:lnTo>
                  <a:lnTo>
                    <a:pt x="1037" y="529"/>
                  </a:lnTo>
                  <a:lnTo>
                    <a:pt x="1037" y="510"/>
                  </a:lnTo>
                  <a:close/>
                  <a:moveTo>
                    <a:pt x="1125" y="767"/>
                  </a:moveTo>
                  <a:lnTo>
                    <a:pt x="1042" y="767"/>
                  </a:lnTo>
                  <a:lnTo>
                    <a:pt x="1040" y="692"/>
                  </a:lnTo>
                  <a:lnTo>
                    <a:pt x="1035" y="698"/>
                  </a:lnTo>
                  <a:lnTo>
                    <a:pt x="1031" y="703"/>
                  </a:lnTo>
                  <a:lnTo>
                    <a:pt x="1026" y="709"/>
                  </a:lnTo>
                  <a:lnTo>
                    <a:pt x="1020" y="716"/>
                  </a:lnTo>
                  <a:lnTo>
                    <a:pt x="1013" y="724"/>
                  </a:lnTo>
                  <a:lnTo>
                    <a:pt x="1004" y="731"/>
                  </a:lnTo>
                  <a:lnTo>
                    <a:pt x="993" y="739"/>
                  </a:lnTo>
                  <a:lnTo>
                    <a:pt x="982" y="747"/>
                  </a:lnTo>
                  <a:lnTo>
                    <a:pt x="975" y="750"/>
                  </a:lnTo>
                  <a:lnTo>
                    <a:pt x="969" y="754"/>
                  </a:lnTo>
                  <a:lnTo>
                    <a:pt x="953" y="762"/>
                  </a:lnTo>
                  <a:lnTo>
                    <a:pt x="946" y="765"/>
                  </a:lnTo>
                  <a:lnTo>
                    <a:pt x="937" y="768"/>
                  </a:lnTo>
                  <a:lnTo>
                    <a:pt x="920" y="773"/>
                  </a:lnTo>
                  <a:lnTo>
                    <a:pt x="899" y="777"/>
                  </a:lnTo>
                  <a:lnTo>
                    <a:pt x="889" y="778"/>
                  </a:lnTo>
                  <a:lnTo>
                    <a:pt x="878" y="779"/>
                  </a:lnTo>
                  <a:lnTo>
                    <a:pt x="866" y="780"/>
                  </a:lnTo>
                  <a:lnTo>
                    <a:pt x="854" y="780"/>
                  </a:lnTo>
                  <a:lnTo>
                    <a:pt x="835" y="780"/>
                  </a:lnTo>
                  <a:lnTo>
                    <a:pt x="817" y="778"/>
                  </a:lnTo>
                  <a:lnTo>
                    <a:pt x="812" y="777"/>
                  </a:lnTo>
                  <a:lnTo>
                    <a:pt x="808" y="776"/>
                  </a:lnTo>
                  <a:lnTo>
                    <a:pt x="798" y="775"/>
                  </a:lnTo>
                  <a:lnTo>
                    <a:pt x="781" y="770"/>
                  </a:lnTo>
                  <a:lnTo>
                    <a:pt x="765" y="765"/>
                  </a:lnTo>
                  <a:lnTo>
                    <a:pt x="757" y="761"/>
                  </a:lnTo>
                  <a:lnTo>
                    <a:pt x="749" y="757"/>
                  </a:lnTo>
                  <a:lnTo>
                    <a:pt x="742" y="753"/>
                  </a:lnTo>
                  <a:lnTo>
                    <a:pt x="735" y="749"/>
                  </a:lnTo>
                  <a:lnTo>
                    <a:pt x="720" y="739"/>
                  </a:lnTo>
                  <a:lnTo>
                    <a:pt x="714" y="734"/>
                  </a:lnTo>
                  <a:lnTo>
                    <a:pt x="708" y="728"/>
                  </a:lnTo>
                  <a:lnTo>
                    <a:pt x="703" y="722"/>
                  </a:lnTo>
                  <a:lnTo>
                    <a:pt x="698" y="715"/>
                  </a:lnTo>
                  <a:lnTo>
                    <a:pt x="693" y="708"/>
                  </a:lnTo>
                  <a:lnTo>
                    <a:pt x="688" y="701"/>
                  </a:lnTo>
                  <a:lnTo>
                    <a:pt x="684" y="694"/>
                  </a:lnTo>
                  <a:lnTo>
                    <a:pt x="679" y="686"/>
                  </a:lnTo>
                  <a:lnTo>
                    <a:pt x="676" y="677"/>
                  </a:lnTo>
                  <a:lnTo>
                    <a:pt x="673" y="669"/>
                  </a:lnTo>
                  <a:lnTo>
                    <a:pt x="670" y="660"/>
                  </a:lnTo>
                  <a:lnTo>
                    <a:pt x="668" y="651"/>
                  </a:lnTo>
                  <a:lnTo>
                    <a:pt x="666" y="641"/>
                  </a:lnTo>
                  <a:lnTo>
                    <a:pt x="665" y="631"/>
                  </a:lnTo>
                  <a:lnTo>
                    <a:pt x="664" y="621"/>
                  </a:lnTo>
                  <a:lnTo>
                    <a:pt x="664" y="610"/>
                  </a:lnTo>
                  <a:lnTo>
                    <a:pt x="664" y="599"/>
                  </a:lnTo>
                  <a:lnTo>
                    <a:pt x="665" y="590"/>
                  </a:lnTo>
                  <a:lnTo>
                    <a:pt x="666" y="581"/>
                  </a:lnTo>
                  <a:lnTo>
                    <a:pt x="667" y="573"/>
                  </a:lnTo>
                  <a:lnTo>
                    <a:pt x="669" y="564"/>
                  </a:lnTo>
                  <a:lnTo>
                    <a:pt x="671" y="556"/>
                  </a:lnTo>
                  <a:lnTo>
                    <a:pt x="674" y="549"/>
                  </a:lnTo>
                  <a:lnTo>
                    <a:pt x="677" y="542"/>
                  </a:lnTo>
                  <a:lnTo>
                    <a:pt x="684" y="528"/>
                  </a:lnTo>
                  <a:lnTo>
                    <a:pt x="691" y="516"/>
                  </a:lnTo>
                  <a:lnTo>
                    <a:pt x="695" y="511"/>
                  </a:lnTo>
                  <a:lnTo>
                    <a:pt x="699" y="505"/>
                  </a:lnTo>
                  <a:lnTo>
                    <a:pt x="708" y="496"/>
                  </a:lnTo>
                  <a:lnTo>
                    <a:pt x="714" y="489"/>
                  </a:lnTo>
                  <a:lnTo>
                    <a:pt x="722" y="484"/>
                  </a:lnTo>
                  <a:lnTo>
                    <a:pt x="728" y="479"/>
                  </a:lnTo>
                  <a:lnTo>
                    <a:pt x="735" y="474"/>
                  </a:lnTo>
                  <a:lnTo>
                    <a:pt x="742" y="470"/>
                  </a:lnTo>
                  <a:lnTo>
                    <a:pt x="749" y="466"/>
                  </a:lnTo>
                  <a:lnTo>
                    <a:pt x="756" y="462"/>
                  </a:lnTo>
                  <a:lnTo>
                    <a:pt x="764" y="459"/>
                  </a:lnTo>
                  <a:lnTo>
                    <a:pt x="771" y="455"/>
                  </a:lnTo>
                  <a:lnTo>
                    <a:pt x="779" y="452"/>
                  </a:lnTo>
                  <a:lnTo>
                    <a:pt x="794" y="447"/>
                  </a:lnTo>
                  <a:lnTo>
                    <a:pt x="810" y="443"/>
                  </a:lnTo>
                  <a:lnTo>
                    <a:pt x="825" y="440"/>
                  </a:lnTo>
                  <a:lnTo>
                    <a:pt x="840" y="438"/>
                  </a:lnTo>
                  <a:lnTo>
                    <a:pt x="855" y="436"/>
                  </a:lnTo>
                  <a:lnTo>
                    <a:pt x="883" y="435"/>
                  </a:lnTo>
                  <a:lnTo>
                    <a:pt x="906" y="434"/>
                  </a:lnTo>
                  <a:lnTo>
                    <a:pt x="926" y="434"/>
                  </a:lnTo>
                  <a:lnTo>
                    <a:pt x="1037" y="434"/>
                  </a:lnTo>
                  <a:lnTo>
                    <a:pt x="1037" y="414"/>
                  </a:lnTo>
                  <a:lnTo>
                    <a:pt x="1036" y="397"/>
                  </a:lnTo>
                  <a:lnTo>
                    <a:pt x="1034" y="383"/>
                  </a:lnTo>
                  <a:lnTo>
                    <a:pt x="1032" y="376"/>
                  </a:lnTo>
                  <a:lnTo>
                    <a:pt x="1030" y="370"/>
                  </a:lnTo>
                  <a:lnTo>
                    <a:pt x="1028" y="364"/>
                  </a:lnTo>
                  <a:lnTo>
                    <a:pt x="1026" y="359"/>
                  </a:lnTo>
                  <a:lnTo>
                    <a:pt x="1023" y="354"/>
                  </a:lnTo>
                  <a:lnTo>
                    <a:pt x="1020" y="349"/>
                  </a:lnTo>
                  <a:lnTo>
                    <a:pt x="1017" y="344"/>
                  </a:lnTo>
                  <a:lnTo>
                    <a:pt x="1013" y="338"/>
                  </a:lnTo>
                  <a:lnTo>
                    <a:pt x="1004" y="329"/>
                  </a:lnTo>
                  <a:lnTo>
                    <a:pt x="1001" y="325"/>
                  </a:lnTo>
                  <a:lnTo>
                    <a:pt x="996" y="322"/>
                  </a:lnTo>
                  <a:lnTo>
                    <a:pt x="985" y="316"/>
                  </a:lnTo>
                  <a:lnTo>
                    <a:pt x="974" y="310"/>
                  </a:lnTo>
                  <a:lnTo>
                    <a:pt x="968" y="308"/>
                  </a:lnTo>
                  <a:lnTo>
                    <a:pt x="962" y="306"/>
                  </a:lnTo>
                  <a:lnTo>
                    <a:pt x="947" y="301"/>
                  </a:lnTo>
                  <a:lnTo>
                    <a:pt x="932" y="298"/>
                  </a:lnTo>
                  <a:lnTo>
                    <a:pt x="915" y="297"/>
                  </a:lnTo>
                  <a:lnTo>
                    <a:pt x="898" y="296"/>
                  </a:lnTo>
                  <a:lnTo>
                    <a:pt x="881" y="297"/>
                  </a:lnTo>
                  <a:lnTo>
                    <a:pt x="872" y="298"/>
                  </a:lnTo>
                  <a:lnTo>
                    <a:pt x="864" y="299"/>
                  </a:lnTo>
                  <a:lnTo>
                    <a:pt x="857" y="300"/>
                  </a:lnTo>
                  <a:lnTo>
                    <a:pt x="850" y="302"/>
                  </a:lnTo>
                  <a:lnTo>
                    <a:pt x="835" y="307"/>
                  </a:lnTo>
                  <a:lnTo>
                    <a:pt x="822" y="311"/>
                  </a:lnTo>
                  <a:lnTo>
                    <a:pt x="810" y="317"/>
                  </a:lnTo>
                  <a:lnTo>
                    <a:pt x="798" y="323"/>
                  </a:lnTo>
                  <a:lnTo>
                    <a:pt x="789" y="329"/>
                  </a:lnTo>
                  <a:lnTo>
                    <a:pt x="779" y="335"/>
                  </a:lnTo>
                  <a:lnTo>
                    <a:pt x="771" y="342"/>
                  </a:lnTo>
                  <a:lnTo>
                    <a:pt x="764" y="349"/>
                  </a:lnTo>
                  <a:lnTo>
                    <a:pt x="757" y="355"/>
                  </a:lnTo>
                  <a:lnTo>
                    <a:pt x="746" y="365"/>
                  </a:lnTo>
                  <a:lnTo>
                    <a:pt x="739" y="373"/>
                  </a:lnTo>
                  <a:lnTo>
                    <a:pt x="680" y="324"/>
                  </a:lnTo>
                  <a:lnTo>
                    <a:pt x="688" y="315"/>
                  </a:lnTo>
                  <a:lnTo>
                    <a:pt x="693" y="309"/>
                  </a:lnTo>
                  <a:lnTo>
                    <a:pt x="699" y="300"/>
                  </a:lnTo>
                  <a:lnTo>
                    <a:pt x="707" y="292"/>
                  </a:lnTo>
                  <a:lnTo>
                    <a:pt x="717" y="284"/>
                  </a:lnTo>
                  <a:lnTo>
                    <a:pt x="729" y="275"/>
                  </a:lnTo>
                  <a:lnTo>
                    <a:pt x="741" y="265"/>
                  </a:lnTo>
                  <a:lnTo>
                    <a:pt x="755" y="256"/>
                  </a:lnTo>
                  <a:lnTo>
                    <a:pt x="772" y="247"/>
                  </a:lnTo>
                  <a:lnTo>
                    <a:pt x="789" y="239"/>
                  </a:lnTo>
                  <a:lnTo>
                    <a:pt x="809" y="232"/>
                  </a:lnTo>
                  <a:lnTo>
                    <a:pt x="819" y="228"/>
                  </a:lnTo>
                  <a:lnTo>
                    <a:pt x="829" y="225"/>
                  </a:lnTo>
                  <a:lnTo>
                    <a:pt x="842" y="223"/>
                  </a:lnTo>
                  <a:lnTo>
                    <a:pt x="853" y="221"/>
                  </a:lnTo>
                  <a:lnTo>
                    <a:pt x="865" y="219"/>
                  </a:lnTo>
                  <a:lnTo>
                    <a:pt x="878" y="218"/>
                  </a:lnTo>
                  <a:lnTo>
                    <a:pt x="891" y="217"/>
                  </a:lnTo>
                  <a:lnTo>
                    <a:pt x="905" y="217"/>
                  </a:lnTo>
                  <a:lnTo>
                    <a:pt x="919" y="217"/>
                  </a:lnTo>
                  <a:lnTo>
                    <a:pt x="933" y="218"/>
                  </a:lnTo>
                  <a:lnTo>
                    <a:pt x="945" y="219"/>
                  </a:lnTo>
                  <a:lnTo>
                    <a:pt x="959" y="221"/>
                  </a:lnTo>
                  <a:lnTo>
                    <a:pt x="970" y="223"/>
                  </a:lnTo>
                  <a:lnTo>
                    <a:pt x="982" y="226"/>
                  </a:lnTo>
                  <a:lnTo>
                    <a:pt x="993" y="230"/>
                  </a:lnTo>
                  <a:lnTo>
                    <a:pt x="1004" y="234"/>
                  </a:lnTo>
                  <a:lnTo>
                    <a:pt x="1014" y="237"/>
                  </a:lnTo>
                  <a:lnTo>
                    <a:pt x="1023" y="242"/>
                  </a:lnTo>
                  <a:lnTo>
                    <a:pt x="1032" y="247"/>
                  </a:lnTo>
                  <a:lnTo>
                    <a:pt x="1042" y="252"/>
                  </a:lnTo>
                  <a:lnTo>
                    <a:pt x="1050" y="257"/>
                  </a:lnTo>
                  <a:lnTo>
                    <a:pt x="1057" y="263"/>
                  </a:lnTo>
                  <a:lnTo>
                    <a:pt x="1065" y="270"/>
                  </a:lnTo>
                  <a:lnTo>
                    <a:pt x="1071" y="276"/>
                  </a:lnTo>
                  <a:lnTo>
                    <a:pt x="1081" y="286"/>
                  </a:lnTo>
                  <a:lnTo>
                    <a:pt x="1089" y="296"/>
                  </a:lnTo>
                  <a:lnTo>
                    <a:pt x="1096" y="307"/>
                  </a:lnTo>
                  <a:lnTo>
                    <a:pt x="1101" y="317"/>
                  </a:lnTo>
                  <a:lnTo>
                    <a:pt x="1106" y="328"/>
                  </a:lnTo>
                  <a:lnTo>
                    <a:pt x="1112" y="339"/>
                  </a:lnTo>
                  <a:lnTo>
                    <a:pt x="1115" y="351"/>
                  </a:lnTo>
                  <a:lnTo>
                    <a:pt x="1118" y="363"/>
                  </a:lnTo>
                  <a:lnTo>
                    <a:pt x="1120" y="375"/>
                  </a:lnTo>
                  <a:lnTo>
                    <a:pt x="1122" y="389"/>
                  </a:lnTo>
                  <a:lnTo>
                    <a:pt x="1123" y="402"/>
                  </a:lnTo>
                  <a:lnTo>
                    <a:pt x="1124" y="415"/>
                  </a:lnTo>
                  <a:lnTo>
                    <a:pt x="1125" y="445"/>
                  </a:lnTo>
                  <a:lnTo>
                    <a:pt x="1125" y="476"/>
                  </a:lnTo>
                  <a:lnTo>
                    <a:pt x="1125" y="767"/>
                  </a:lnTo>
                  <a:close/>
                  <a:moveTo>
                    <a:pt x="716" y="0"/>
                  </a:moveTo>
                  <a:lnTo>
                    <a:pt x="408" y="767"/>
                  </a:lnTo>
                  <a:lnTo>
                    <a:pt x="307" y="767"/>
                  </a:lnTo>
                  <a:lnTo>
                    <a:pt x="0" y="0"/>
                  </a:lnTo>
                  <a:lnTo>
                    <a:pt x="104" y="0"/>
                  </a:lnTo>
                  <a:lnTo>
                    <a:pt x="360" y="655"/>
                  </a:lnTo>
                  <a:lnTo>
                    <a:pt x="616" y="0"/>
                  </a:lnTo>
                  <a:lnTo>
                    <a:pt x="7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8" name="Isosceles Triangle 9"/>
          <p:cNvSpPr>
            <a:spLocks noChangeAspect="1"/>
          </p:cNvSpPr>
          <p:nvPr userDrawn="1"/>
        </p:nvSpPr>
        <p:spPr>
          <a:xfrm>
            <a:off x="5735972" y="4941888"/>
            <a:ext cx="720056" cy="108000"/>
          </a:xfrm>
          <a:custGeom>
            <a:avLst/>
            <a:gdLst/>
            <a:ahLst/>
            <a:cxnLst/>
            <a:rect l="l" t="t" r="r" b="b"/>
            <a:pathLst>
              <a:path w="720056" h="108000">
                <a:moveTo>
                  <a:pt x="612056" y="0"/>
                </a:moveTo>
                <a:lnTo>
                  <a:pt x="720056" y="108000"/>
                </a:lnTo>
                <a:lnTo>
                  <a:pt x="504056" y="108000"/>
                </a:lnTo>
                <a:close/>
                <a:moveTo>
                  <a:pt x="360028" y="0"/>
                </a:moveTo>
                <a:lnTo>
                  <a:pt x="468028" y="108000"/>
                </a:lnTo>
                <a:lnTo>
                  <a:pt x="252028" y="108000"/>
                </a:lnTo>
                <a:close/>
                <a:moveTo>
                  <a:pt x="108000" y="0"/>
                </a:moveTo>
                <a:lnTo>
                  <a:pt x="216000" y="108000"/>
                </a:lnTo>
                <a:lnTo>
                  <a:pt x="0" y="10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360840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1225" y="730481"/>
            <a:ext cx="10369550" cy="4064627"/>
          </a:xfrm>
        </p:spPr>
        <p:txBody>
          <a:bodyPr anchor="ctr">
            <a:normAutofit/>
          </a:bodyPr>
          <a:lstStyle>
            <a:lvl1pPr algn="ctr">
              <a:defRPr sz="8000" spc="80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93331" y="5157192"/>
            <a:ext cx="7200634" cy="720080"/>
          </a:xfrm>
        </p:spPr>
        <p:txBody>
          <a:bodyPr wrap="square">
            <a:normAutofit/>
          </a:bodyPr>
          <a:lstStyle>
            <a:lvl1pPr marL="0" indent="0" algn="ctr">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grpSp>
        <p:nvGrpSpPr>
          <p:cNvPr id="17" name="Group 16"/>
          <p:cNvGrpSpPr>
            <a:grpSpLocks noChangeAspect="1"/>
          </p:cNvGrpSpPr>
          <p:nvPr userDrawn="1"/>
        </p:nvGrpSpPr>
        <p:grpSpPr>
          <a:xfrm>
            <a:off x="10382250" y="5664200"/>
            <a:ext cx="1403350" cy="833438"/>
            <a:chOff x="10382250" y="5664200"/>
            <a:chExt cx="1403350" cy="833438"/>
          </a:xfrm>
        </p:grpSpPr>
        <p:sp>
          <p:nvSpPr>
            <p:cNvPr id="21" name="Freeform 6"/>
            <p:cNvSpPr>
              <a:spLocks/>
            </p:cNvSpPr>
            <p:nvPr userDrawn="1"/>
          </p:nvSpPr>
          <p:spPr bwMode="auto">
            <a:xfrm>
              <a:off x="11025188" y="5808663"/>
              <a:ext cx="52388" cy="104775"/>
            </a:xfrm>
            <a:custGeom>
              <a:avLst/>
              <a:gdLst>
                <a:gd name="T0" fmla="*/ 297 w 297"/>
                <a:gd name="T1" fmla="*/ 593 h 593"/>
                <a:gd name="T2" fmla="*/ 0 w 297"/>
                <a:gd name="T3" fmla="*/ 296 h 593"/>
                <a:gd name="T4" fmla="*/ 297 w 297"/>
                <a:gd name="T5" fmla="*/ 0 h 593"/>
                <a:gd name="T6" fmla="*/ 297 w 297"/>
                <a:gd name="T7" fmla="*/ 593 h 593"/>
              </a:gdLst>
              <a:ahLst/>
              <a:cxnLst>
                <a:cxn ang="0">
                  <a:pos x="T0" y="T1"/>
                </a:cxn>
                <a:cxn ang="0">
                  <a:pos x="T2" y="T3"/>
                </a:cxn>
                <a:cxn ang="0">
                  <a:pos x="T4" y="T5"/>
                </a:cxn>
                <a:cxn ang="0">
                  <a:pos x="T6" y="T7"/>
                </a:cxn>
              </a:cxnLst>
              <a:rect l="0" t="0" r="r" b="b"/>
              <a:pathLst>
                <a:path w="297" h="593">
                  <a:moveTo>
                    <a:pt x="297" y="593"/>
                  </a:moveTo>
                  <a:lnTo>
                    <a:pt x="0" y="296"/>
                  </a:lnTo>
                  <a:lnTo>
                    <a:pt x="297" y="0"/>
                  </a:lnTo>
                  <a:lnTo>
                    <a:pt x="297"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7"/>
            <p:cNvSpPr>
              <a:spLocks/>
            </p:cNvSpPr>
            <p:nvPr userDrawn="1"/>
          </p:nvSpPr>
          <p:spPr bwMode="auto">
            <a:xfrm>
              <a:off x="10955338" y="5808663"/>
              <a:ext cx="52388" cy="104775"/>
            </a:xfrm>
            <a:custGeom>
              <a:avLst/>
              <a:gdLst>
                <a:gd name="T0" fmla="*/ 0 w 297"/>
                <a:gd name="T1" fmla="*/ 593 h 593"/>
                <a:gd name="T2" fmla="*/ 297 w 297"/>
                <a:gd name="T3" fmla="*/ 296 h 593"/>
                <a:gd name="T4" fmla="*/ 0 w 297"/>
                <a:gd name="T5" fmla="*/ 0 h 593"/>
                <a:gd name="T6" fmla="*/ 0 w 297"/>
                <a:gd name="T7" fmla="*/ 593 h 593"/>
              </a:gdLst>
              <a:ahLst/>
              <a:cxnLst>
                <a:cxn ang="0">
                  <a:pos x="T0" y="T1"/>
                </a:cxn>
                <a:cxn ang="0">
                  <a:pos x="T2" y="T3"/>
                </a:cxn>
                <a:cxn ang="0">
                  <a:pos x="T4" y="T5"/>
                </a:cxn>
                <a:cxn ang="0">
                  <a:pos x="T6" y="T7"/>
                </a:cxn>
              </a:cxnLst>
              <a:rect l="0" t="0" r="r" b="b"/>
              <a:pathLst>
                <a:path w="297" h="593">
                  <a:moveTo>
                    <a:pt x="0" y="593"/>
                  </a:moveTo>
                  <a:lnTo>
                    <a:pt x="297" y="296"/>
                  </a:lnTo>
                  <a:lnTo>
                    <a:pt x="0" y="0"/>
                  </a:lnTo>
                  <a:lnTo>
                    <a:pt x="0"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8"/>
            <p:cNvSpPr>
              <a:spLocks/>
            </p:cNvSpPr>
            <p:nvPr userDrawn="1"/>
          </p:nvSpPr>
          <p:spPr bwMode="auto">
            <a:xfrm>
              <a:off x="10963275" y="5799138"/>
              <a:ext cx="104775" cy="52388"/>
            </a:xfrm>
            <a:custGeom>
              <a:avLst/>
              <a:gdLst>
                <a:gd name="T0" fmla="*/ 0 w 593"/>
                <a:gd name="T1" fmla="*/ 0 h 297"/>
                <a:gd name="T2" fmla="*/ 296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6" y="297"/>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9"/>
            <p:cNvSpPr>
              <a:spLocks/>
            </p:cNvSpPr>
            <p:nvPr userDrawn="1"/>
          </p:nvSpPr>
          <p:spPr bwMode="auto">
            <a:xfrm>
              <a:off x="10963275" y="5868988"/>
              <a:ext cx="104775" cy="52388"/>
            </a:xfrm>
            <a:custGeom>
              <a:avLst/>
              <a:gdLst>
                <a:gd name="T0" fmla="*/ 0 w 593"/>
                <a:gd name="T1" fmla="*/ 297 h 297"/>
                <a:gd name="T2" fmla="*/ 296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6" y="0"/>
                  </a:lnTo>
                  <a:lnTo>
                    <a:pt x="593" y="297"/>
                  </a:lnTo>
                  <a:lnTo>
                    <a:pt x="0" y="297"/>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0"/>
            <p:cNvSpPr>
              <a:spLocks/>
            </p:cNvSpPr>
            <p:nvPr userDrawn="1"/>
          </p:nvSpPr>
          <p:spPr bwMode="auto">
            <a:xfrm>
              <a:off x="11160125" y="5808663"/>
              <a:ext cx="52388" cy="104775"/>
            </a:xfrm>
            <a:custGeom>
              <a:avLst/>
              <a:gdLst>
                <a:gd name="T0" fmla="*/ 297 w 297"/>
                <a:gd name="T1" fmla="*/ 593 h 593"/>
                <a:gd name="T2" fmla="*/ 0 w 297"/>
                <a:gd name="T3" fmla="*/ 296 h 593"/>
                <a:gd name="T4" fmla="*/ 297 w 297"/>
                <a:gd name="T5" fmla="*/ 0 h 593"/>
                <a:gd name="T6" fmla="*/ 297 w 297"/>
                <a:gd name="T7" fmla="*/ 593 h 593"/>
              </a:gdLst>
              <a:ahLst/>
              <a:cxnLst>
                <a:cxn ang="0">
                  <a:pos x="T0" y="T1"/>
                </a:cxn>
                <a:cxn ang="0">
                  <a:pos x="T2" y="T3"/>
                </a:cxn>
                <a:cxn ang="0">
                  <a:pos x="T4" y="T5"/>
                </a:cxn>
                <a:cxn ang="0">
                  <a:pos x="T6" y="T7"/>
                </a:cxn>
              </a:cxnLst>
              <a:rect l="0" t="0" r="r" b="b"/>
              <a:pathLst>
                <a:path w="297" h="593">
                  <a:moveTo>
                    <a:pt x="297" y="593"/>
                  </a:moveTo>
                  <a:lnTo>
                    <a:pt x="0" y="296"/>
                  </a:lnTo>
                  <a:lnTo>
                    <a:pt x="297" y="0"/>
                  </a:lnTo>
                  <a:lnTo>
                    <a:pt x="297"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1"/>
            <p:cNvSpPr>
              <a:spLocks/>
            </p:cNvSpPr>
            <p:nvPr userDrawn="1"/>
          </p:nvSpPr>
          <p:spPr bwMode="auto">
            <a:xfrm>
              <a:off x="11090275" y="5808663"/>
              <a:ext cx="52388" cy="104775"/>
            </a:xfrm>
            <a:custGeom>
              <a:avLst/>
              <a:gdLst>
                <a:gd name="T0" fmla="*/ 0 w 297"/>
                <a:gd name="T1" fmla="*/ 593 h 593"/>
                <a:gd name="T2" fmla="*/ 297 w 297"/>
                <a:gd name="T3" fmla="*/ 296 h 593"/>
                <a:gd name="T4" fmla="*/ 0 w 297"/>
                <a:gd name="T5" fmla="*/ 0 h 593"/>
                <a:gd name="T6" fmla="*/ 0 w 297"/>
                <a:gd name="T7" fmla="*/ 593 h 593"/>
              </a:gdLst>
              <a:ahLst/>
              <a:cxnLst>
                <a:cxn ang="0">
                  <a:pos x="T0" y="T1"/>
                </a:cxn>
                <a:cxn ang="0">
                  <a:pos x="T2" y="T3"/>
                </a:cxn>
                <a:cxn ang="0">
                  <a:pos x="T4" y="T5"/>
                </a:cxn>
                <a:cxn ang="0">
                  <a:pos x="T6" y="T7"/>
                </a:cxn>
              </a:cxnLst>
              <a:rect l="0" t="0" r="r" b="b"/>
              <a:pathLst>
                <a:path w="297" h="593">
                  <a:moveTo>
                    <a:pt x="0" y="593"/>
                  </a:moveTo>
                  <a:lnTo>
                    <a:pt x="297" y="296"/>
                  </a:lnTo>
                  <a:lnTo>
                    <a:pt x="0" y="0"/>
                  </a:lnTo>
                  <a:lnTo>
                    <a:pt x="0" y="59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2"/>
            <p:cNvSpPr>
              <a:spLocks/>
            </p:cNvSpPr>
            <p:nvPr userDrawn="1"/>
          </p:nvSpPr>
          <p:spPr bwMode="auto">
            <a:xfrm>
              <a:off x="11098213" y="5799138"/>
              <a:ext cx="104775" cy="52388"/>
            </a:xfrm>
            <a:custGeom>
              <a:avLst/>
              <a:gdLst>
                <a:gd name="T0" fmla="*/ 0 w 593"/>
                <a:gd name="T1" fmla="*/ 0 h 297"/>
                <a:gd name="T2" fmla="*/ 297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7" y="297"/>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3"/>
            <p:cNvSpPr>
              <a:spLocks/>
            </p:cNvSpPr>
            <p:nvPr userDrawn="1"/>
          </p:nvSpPr>
          <p:spPr bwMode="auto">
            <a:xfrm>
              <a:off x="11098213" y="5868988"/>
              <a:ext cx="104775" cy="52388"/>
            </a:xfrm>
            <a:custGeom>
              <a:avLst/>
              <a:gdLst>
                <a:gd name="T0" fmla="*/ 0 w 593"/>
                <a:gd name="T1" fmla="*/ 297 h 297"/>
                <a:gd name="T2" fmla="*/ 297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7"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4"/>
            <p:cNvSpPr>
              <a:spLocks/>
            </p:cNvSpPr>
            <p:nvPr userDrawn="1"/>
          </p:nvSpPr>
          <p:spPr bwMode="auto">
            <a:xfrm>
              <a:off x="11295063" y="5808663"/>
              <a:ext cx="52388" cy="104775"/>
            </a:xfrm>
            <a:custGeom>
              <a:avLst/>
              <a:gdLst>
                <a:gd name="T0" fmla="*/ 296 w 296"/>
                <a:gd name="T1" fmla="*/ 593 h 593"/>
                <a:gd name="T2" fmla="*/ 0 w 296"/>
                <a:gd name="T3" fmla="*/ 296 h 593"/>
                <a:gd name="T4" fmla="*/ 296 w 296"/>
                <a:gd name="T5" fmla="*/ 0 h 593"/>
                <a:gd name="T6" fmla="*/ 296 w 296"/>
                <a:gd name="T7" fmla="*/ 593 h 593"/>
              </a:gdLst>
              <a:ahLst/>
              <a:cxnLst>
                <a:cxn ang="0">
                  <a:pos x="T0" y="T1"/>
                </a:cxn>
                <a:cxn ang="0">
                  <a:pos x="T2" y="T3"/>
                </a:cxn>
                <a:cxn ang="0">
                  <a:pos x="T4" y="T5"/>
                </a:cxn>
                <a:cxn ang="0">
                  <a:pos x="T6" y="T7"/>
                </a:cxn>
              </a:cxnLst>
              <a:rect l="0" t="0" r="r" b="b"/>
              <a:pathLst>
                <a:path w="296" h="593">
                  <a:moveTo>
                    <a:pt x="296" y="593"/>
                  </a:moveTo>
                  <a:lnTo>
                    <a:pt x="0" y="296"/>
                  </a:lnTo>
                  <a:lnTo>
                    <a:pt x="296" y="0"/>
                  </a:lnTo>
                  <a:lnTo>
                    <a:pt x="296"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5"/>
            <p:cNvSpPr>
              <a:spLocks/>
            </p:cNvSpPr>
            <p:nvPr userDrawn="1"/>
          </p:nvSpPr>
          <p:spPr bwMode="auto">
            <a:xfrm>
              <a:off x="11225213" y="5808663"/>
              <a:ext cx="52388" cy="104775"/>
            </a:xfrm>
            <a:custGeom>
              <a:avLst/>
              <a:gdLst>
                <a:gd name="T0" fmla="*/ 0 w 296"/>
                <a:gd name="T1" fmla="*/ 593 h 593"/>
                <a:gd name="T2" fmla="*/ 296 w 296"/>
                <a:gd name="T3" fmla="*/ 296 h 593"/>
                <a:gd name="T4" fmla="*/ 0 w 296"/>
                <a:gd name="T5" fmla="*/ 0 h 593"/>
                <a:gd name="T6" fmla="*/ 0 w 296"/>
                <a:gd name="T7" fmla="*/ 593 h 593"/>
              </a:gdLst>
              <a:ahLst/>
              <a:cxnLst>
                <a:cxn ang="0">
                  <a:pos x="T0" y="T1"/>
                </a:cxn>
                <a:cxn ang="0">
                  <a:pos x="T2" y="T3"/>
                </a:cxn>
                <a:cxn ang="0">
                  <a:pos x="T4" y="T5"/>
                </a:cxn>
                <a:cxn ang="0">
                  <a:pos x="T6" y="T7"/>
                </a:cxn>
              </a:cxnLst>
              <a:rect l="0" t="0" r="r" b="b"/>
              <a:pathLst>
                <a:path w="296" h="593">
                  <a:moveTo>
                    <a:pt x="0" y="593"/>
                  </a:moveTo>
                  <a:lnTo>
                    <a:pt x="296" y="296"/>
                  </a:lnTo>
                  <a:lnTo>
                    <a:pt x="0" y="0"/>
                  </a:lnTo>
                  <a:lnTo>
                    <a:pt x="0"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6"/>
            <p:cNvSpPr>
              <a:spLocks/>
            </p:cNvSpPr>
            <p:nvPr userDrawn="1"/>
          </p:nvSpPr>
          <p:spPr bwMode="auto">
            <a:xfrm>
              <a:off x="11234738" y="5799138"/>
              <a:ext cx="104775" cy="52388"/>
            </a:xfrm>
            <a:custGeom>
              <a:avLst/>
              <a:gdLst>
                <a:gd name="T0" fmla="*/ 0 w 593"/>
                <a:gd name="T1" fmla="*/ 0 h 297"/>
                <a:gd name="T2" fmla="*/ 296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6" y="297"/>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7"/>
            <p:cNvSpPr>
              <a:spLocks/>
            </p:cNvSpPr>
            <p:nvPr userDrawn="1"/>
          </p:nvSpPr>
          <p:spPr bwMode="auto">
            <a:xfrm>
              <a:off x="11234738" y="5868988"/>
              <a:ext cx="104775" cy="52388"/>
            </a:xfrm>
            <a:custGeom>
              <a:avLst/>
              <a:gdLst>
                <a:gd name="T0" fmla="*/ 0 w 593"/>
                <a:gd name="T1" fmla="*/ 297 h 297"/>
                <a:gd name="T2" fmla="*/ 296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6"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8"/>
            <p:cNvSpPr>
              <a:spLocks/>
            </p:cNvSpPr>
            <p:nvPr userDrawn="1"/>
          </p:nvSpPr>
          <p:spPr bwMode="auto">
            <a:xfrm>
              <a:off x="10890250" y="5808663"/>
              <a:ext cx="52388" cy="104775"/>
            </a:xfrm>
            <a:custGeom>
              <a:avLst/>
              <a:gdLst>
                <a:gd name="T0" fmla="*/ 296 w 296"/>
                <a:gd name="T1" fmla="*/ 593 h 593"/>
                <a:gd name="T2" fmla="*/ 0 w 296"/>
                <a:gd name="T3" fmla="*/ 296 h 593"/>
                <a:gd name="T4" fmla="*/ 296 w 296"/>
                <a:gd name="T5" fmla="*/ 0 h 593"/>
                <a:gd name="T6" fmla="*/ 296 w 296"/>
                <a:gd name="T7" fmla="*/ 593 h 593"/>
              </a:gdLst>
              <a:ahLst/>
              <a:cxnLst>
                <a:cxn ang="0">
                  <a:pos x="T0" y="T1"/>
                </a:cxn>
                <a:cxn ang="0">
                  <a:pos x="T2" y="T3"/>
                </a:cxn>
                <a:cxn ang="0">
                  <a:pos x="T4" y="T5"/>
                </a:cxn>
                <a:cxn ang="0">
                  <a:pos x="T6" y="T7"/>
                </a:cxn>
              </a:cxnLst>
              <a:rect l="0" t="0" r="r" b="b"/>
              <a:pathLst>
                <a:path w="296" h="593">
                  <a:moveTo>
                    <a:pt x="296" y="593"/>
                  </a:moveTo>
                  <a:lnTo>
                    <a:pt x="0" y="296"/>
                  </a:lnTo>
                  <a:lnTo>
                    <a:pt x="296" y="0"/>
                  </a:lnTo>
                  <a:lnTo>
                    <a:pt x="296"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9"/>
            <p:cNvSpPr>
              <a:spLocks/>
            </p:cNvSpPr>
            <p:nvPr userDrawn="1"/>
          </p:nvSpPr>
          <p:spPr bwMode="auto">
            <a:xfrm>
              <a:off x="10820400" y="5808663"/>
              <a:ext cx="50800" cy="104775"/>
            </a:xfrm>
            <a:custGeom>
              <a:avLst/>
              <a:gdLst>
                <a:gd name="T0" fmla="*/ 0 w 296"/>
                <a:gd name="T1" fmla="*/ 593 h 593"/>
                <a:gd name="T2" fmla="*/ 296 w 296"/>
                <a:gd name="T3" fmla="*/ 296 h 593"/>
                <a:gd name="T4" fmla="*/ 0 w 296"/>
                <a:gd name="T5" fmla="*/ 0 h 593"/>
                <a:gd name="T6" fmla="*/ 0 w 296"/>
                <a:gd name="T7" fmla="*/ 593 h 593"/>
              </a:gdLst>
              <a:ahLst/>
              <a:cxnLst>
                <a:cxn ang="0">
                  <a:pos x="T0" y="T1"/>
                </a:cxn>
                <a:cxn ang="0">
                  <a:pos x="T2" y="T3"/>
                </a:cxn>
                <a:cxn ang="0">
                  <a:pos x="T4" y="T5"/>
                </a:cxn>
                <a:cxn ang="0">
                  <a:pos x="T6" y="T7"/>
                </a:cxn>
              </a:cxnLst>
              <a:rect l="0" t="0" r="r" b="b"/>
              <a:pathLst>
                <a:path w="296" h="593">
                  <a:moveTo>
                    <a:pt x="0" y="593"/>
                  </a:moveTo>
                  <a:lnTo>
                    <a:pt x="296" y="296"/>
                  </a:lnTo>
                  <a:lnTo>
                    <a:pt x="0" y="0"/>
                  </a:lnTo>
                  <a:lnTo>
                    <a:pt x="0"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0"/>
            <p:cNvSpPr>
              <a:spLocks/>
            </p:cNvSpPr>
            <p:nvPr userDrawn="1"/>
          </p:nvSpPr>
          <p:spPr bwMode="auto">
            <a:xfrm>
              <a:off x="10828338" y="5799138"/>
              <a:ext cx="104775" cy="52388"/>
            </a:xfrm>
            <a:custGeom>
              <a:avLst/>
              <a:gdLst>
                <a:gd name="T0" fmla="*/ 0 w 593"/>
                <a:gd name="T1" fmla="*/ 0 h 297"/>
                <a:gd name="T2" fmla="*/ 296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6" y="297"/>
                  </a:lnTo>
                  <a:lnTo>
                    <a:pt x="59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21"/>
            <p:cNvSpPr>
              <a:spLocks/>
            </p:cNvSpPr>
            <p:nvPr userDrawn="1"/>
          </p:nvSpPr>
          <p:spPr bwMode="auto">
            <a:xfrm>
              <a:off x="10828338" y="5868988"/>
              <a:ext cx="104775" cy="52388"/>
            </a:xfrm>
            <a:custGeom>
              <a:avLst/>
              <a:gdLst>
                <a:gd name="T0" fmla="*/ 0 w 593"/>
                <a:gd name="T1" fmla="*/ 297 h 297"/>
                <a:gd name="T2" fmla="*/ 296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6"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2"/>
            <p:cNvSpPr>
              <a:spLocks/>
            </p:cNvSpPr>
            <p:nvPr userDrawn="1"/>
          </p:nvSpPr>
          <p:spPr bwMode="auto">
            <a:xfrm>
              <a:off x="10955338" y="5672138"/>
              <a:ext cx="52388" cy="104775"/>
            </a:xfrm>
            <a:custGeom>
              <a:avLst/>
              <a:gdLst>
                <a:gd name="T0" fmla="*/ 0 w 297"/>
                <a:gd name="T1" fmla="*/ 594 h 594"/>
                <a:gd name="T2" fmla="*/ 297 w 297"/>
                <a:gd name="T3" fmla="*/ 297 h 594"/>
                <a:gd name="T4" fmla="*/ 0 w 297"/>
                <a:gd name="T5" fmla="*/ 0 h 594"/>
                <a:gd name="T6" fmla="*/ 0 w 297"/>
                <a:gd name="T7" fmla="*/ 594 h 594"/>
              </a:gdLst>
              <a:ahLst/>
              <a:cxnLst>
                <a:cxn ang="0">
                  <a:pos x="T0" y="T1"/>
                </a:cxn>
                <a:cxn ang="0">
                  <a:pos x="T2" y="T3"/>
                </a:cxn>
                <a:cxn ang="0">
                  <a:pos x="T4" y="T5"/>
                </a:cxn>
                <a:cxn ang="0">
                  <a:pos x="T6" y="T7"/>
                </a:cxn>
              </a:cxnLst>
              <a:rect l="0" t="0" r="r" b="b"/>
              <a:pathLst>
                <a:path w="297" h="594">
                  <a:moveTo>
                    <a:pt x="0" y="594"/>
                  </a:moveTo>
                  <a:lnTo>
                    <a:pt x="297"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23"/>
            <p:cNvSpPr>
              <a:spLocks/>
            </p:cNvSpPr>
            <p:nvPr userDrawn="1"/>
          </p:nvSpPr>
          <p:spPr bwMode="auto">
            <a:xfrm>
              <a:off x="10963275" y="5734050"/>
              <a:ext cx="104775" cy="52388"/>
            </a:xfrm>
            <a:custGeom>
              <a:avLst/>
              <a:gdLst>
                <a:gd name="T0" fmla="*/ 0 w 593"/>
                <a:gd name="T1" fmla="*/ 298 h 298"/>
                <a:gd name="T2" fmla="*/ 296 w 593"/>
                <a:gd name="T3" fmla="*/ 0 h 298"/>
                <a:gd name="T4" fmla="*/ 593 w 593"/>
                <a:gd name="T5" fmla="*/ 298 h 298"/>
                <a:gd name="T6" fmla="*/ 0 w 593"/>
                <a:gd name="T7" fmla="*/ 298 h 298"/>
              </a:gdLst>
              <a:ahLst/>
              <a:cxnLst>
                <a:cxn ang="0">
                  <a:pos x="T0" y="T1"/>
                </a:cxn>
                <a:cxn ang="0">
                  <a:pos x="T2" y="T3"/>
                </a:cxn>
                <a:cxn ang="0">
                  <a:pos x="T4" y="T5"/>
                </a:cxn>
                <a:cxn ang="0">
                  <a:pos x="T6" y="T7"/>
                </a:cxn>
              </a:cxnLst>
              <a:rect l="0" t="0" r="r" b="b"/>
              <a:pathLst>
                <a:path w="593" h="298">
                  <a:moveTo>
                    <a:pt x="0" y="298"/>
                  </a:moveTo>
                  <a:lnTo>
                    <a:pt x="296" y="0"/>
                  </a:lnTo>
                  <a:lnTo>
                    <a:pt x="593" y="298"/>
                  </a:lnTo>
                  <a:lnTo>
                    <a:pt x="0" y="298"/>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24"/>
            <p:cNvSpPr>
              <a:spLocks/>
            </p:cNvSpPr>
            <p:nvPr userDrawn="1"/>
          </p:nvSpPr>
          <p:spPr bwMode="auto">
            <a:xfrm>
              <a:off x="11160125" y="5672138"/>
              <a:ext cx="52388" cy="104775"/>
            </a:xfrm>
            <a:custGeom>
              <a:avLst/>
              <a:gdLst>
                <a:gd name="T0" fmla="*/ 297 w 297"/>
                <a:gd name="T1" fmla="*/ 594 h 594"/>
                <a:gd name="T2" fmla="*/ 0 w 297"/>
                <a:gd name="T3" fmla="*/ 297 h 594"/>
                <a:gd name="T4" fmla="*/ 297 w 297"/>
                <a:gd name="T5" fmla="*/ 0 h 594"/>
                <a:gd name="T6" fmla="*/ 297 w 297"/>
                <a:gd name="T7" fmla="*/ 594 h 594"/>
              </a:gdLst>
              <a:ahLst/>
              <a:cxnLst>
                <a:cxn ang="0">
                  <a:pos x="T0" y="T1"/>
                </a:cxn>
                <a:cxn ang="0">
                  <a:pos x="T2" y="T3"/>
                </a:cxn>
                <a:cxn ang="0">
                  <a:pos x="T4" y="T5"/>
                </a:cxn>
                <a:cxn ang="0">
                  <a:pos x="T6" y="T7"/>
                </a:cxn>
              </a:cxnLst>
              <a:rect l="0" t="0" r="r" b="b"/>
              <a:pathLst>
                <a:path w="297" h="594">
                  <a:moveTo>
                    <a:pt x="297" y="594"/>
                  </a:moveTo>
                  <a:lnTo>
                    <a:pt x="0" y="297"/>
                  </a:lnTo>
                  <a:lnTo>
                    <a:pt x="297" y="0"/>
                  </a:lnTo>
                  <a:lnTo>
                    <a:pt x="297"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25"/>
            <p:cNvSpPr>
              <a:spLocks/>
            </p:cNvSpPr>
            <p:nvPr userDrawn="1"/>
          </p:nvSpPr>
          <p:spPr bwMode="auto">
            <a:xfrm>
              <a:off x="11090275" y="5672138"/>
              <a:ext cx="52388" cy="104775"/>
            </a:xfrm>
            <a:custGeom>
              <a:avLst/>
              <a:gdLst>
                <a:gd name="T0" fmla="*/ 0 w 297"/>
                <a:gd name="T1" fmla="*/ 594 h 594"/>
                <a:gd name="T2" fmla="*/ 297 w 297"/>
                <a:gd name="T3" fmla="*/ 297 h 594"/>
                <a:gd name="T4" fmla="*/ 0 w 297"/>
                <a:gd name="T5" fmla="*/ 0 h 594"/>
                <a:gd name="T6" fmla="*/ 0 w 297"/>
                <a:gd name="T7" fmla="*/ 594 h 594"/>
              </a:gdLst>
              <a:ahLst/>
              <a:cxnLst>
                <a:cxn ang="0">
                  <a:pos x="T0" y="T1"/>
                </a:cxn>
                <a:cxn ang="0">
                  <a:pos x="T2" y="T3"/>
                </a:cxn>
                <a:cxn ang="0">
                  <a:pos x="T4" y="T5"/>
                </a:cxn>
                <a:cxn ang="0">
                  <a:pos x="T6" y="T7"/>
                </a:cxn>
              </a:cxnLst>
              <a:rect l="0" t="0" r="r" b="b"/>
              <a:pathLst>
                <a:path w="297" h="594">
                  <a:moveTo>
                    <a:pt x="0" y="594"/>
                  </a:moveTo>
                  <a:lnTo>
                    <a:pt x="297"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26"/>
            <p:cNvSpPr>
              <a:spLocks/>
            </p:cNvSpPr>
            <p:nvPr userDrawn="1"/>
          </p:nvSpPr>
          <p:spPr bwMode="auto">
            <a:xfrm>
              <a:off x="11098213" y="5664200"/>
              <a:ext cx="104775" cy="52388"/>
            </a:xfrm>
            <a:custGeom>
              <a:avLst/>
              <a:gdLst>
                <a:gd name="T0" fmla="*/ 0 w 593"/>
                <a:gd name="T1" fmla="*/ 0 h 297"/>
                <a:gd name="T2" fmla="*/ 297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7" y="297"/>
                  </a:lnTo>
                  <a:lnTo>
                    <a:pt x="593" y="0"/>
                  </a:lnTo>
                  <a:lnTo>
                    <a:pt x="0" y="0"/>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27"/>
            <p:cNvSpPr>
              <a:spLocks/>
            </p:cNvSpPr>
            <p:nvPr userDrawn="1"/>
          </p:nvSpPr>
          <p:spPr bwMode="auto">
            <a:xfrm>
              <a:off x="11098213" y="5734050"/>
              <a:ext cx="104775" cy="52388"/>
            </a:xfrm>
            <a:custGeom>
              <a:avLst/>
              <a:gdLst>
                <a:gd name="T0" fmla="*/ 0 w 593"/>
                <a:gd name="T1" fmla="*/ 298 h 298"/>
                <a:gd name="T2" fmla="*/ 297 w 593"/>
                <a:gd name="T3" fmla="*/ 0 h 298"/>
                <a:gd name="T4" fmla="*/ 593 w 593"/>
                <a:gd name="T5" fmla="*/ 298 h 298"/>
                <a:gd name="T6" fmla="*/ 0 w 593"/>
                <a:gd name="T7" fmla="*/ 298 h 298"/>
              </a:gdLst>
              <a:ahLst/>
              <a:cxnLst>
                <a:cxn ang="0">
                  <a:pos x="T0" y="T1"/>
                </a:cxn>
                <a:cxn ang="0">
                  <a:pos x="T2" y="T3"/>
                </a:cxn>
                <a:cxn ang="0">
                  <a:pos x="T4" y="T5"/>
                </a:cxn>
                <a:cxn ang="0">
                  <a:pos x="T6" y="T7"/>
                </a:cxn>
              </a:cxnLst>
              <a:rect l="0" t="0" r="r" b="b"/>
              <a:pathLst>
                <a:path w="593" h="298">
                  <a:moveTo>
                    <a:pt x="0" y="298"/>
                  </a:moveTo>
                  <a:lnTo>
                    <a:pt x="297" y="0"/>
                  </a:lnTo>
                  <a:lnTo>
                    <a:pt x="593" y="298"/>
                  </a:lnTo>
                  <a:lnTo>
                    <a:pt x="0" y="298"/>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28"/>
            <p:cNvSpPr>
              <a:spLocks/>
            </p:cNvSpPr>
            <p:nvPr userDrawn="1"/>
          </p:nvSpPr>
          <p:spPr bwMode="auto">
            <a:xfrm>
              <a:off x="11225213" y="5672138"/>
              <a:ext cx="52388" cy="104775"/>
            </a:xfrm>
            <a:custGeom>
              <a:avLst/>
              <a:gdLst>
                <a:gd name="T0" fmla="*/ 0 w 296"/>
                <a:gd name="T1" fmla="*/ 594 h 594"/>
                <a:gd name="T2" fmla="*/ 296 w 296"/>
                <a:gd name="T3" fmla="*/ 297 h 594"/>
                <a:gd name="T4" fmla="*/ 0 w 296"/>
                <a:gd name="T5" fmla="*/ 0 h 594"/>
                <a:gd name="T6" fmla="*/ 0 w 296"/>
                <a:gd name="T7" fmla="*/ 594 h 594"/>
              </a:gdLst>
              <a:ahLst/>
              <a:cxnLst>
                <a:cxn ang="0">
                  <a:pos x="T0" y="T1"/>
                </a:cxn>
                <a:cxn ang="0">
                  <a:pos x="T2" y="T3"/>
                </a:cxn>
                <a:cxn ang="0">
                  <a:pos x="T4" y="T5"/>
                </a:cxn>
                <a:cxn ang="0">
                  <a:pos x="T6" y="T7"/>
                </a:cxn>
              </a:cxnLst>
              <a:rect l="0" t="0" r="r" b="b"/>
              <a:pathLst>
                <a:path w="296" h="594">
                  <a:moveTo>
                    <a:pt x="0" y="594"/>
                  </a:moveTo>
                  <a:lnTo>
                    <a:pt x="296"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29"/>
            <p:cNvSpPr>
              <a:spLocks/>
            </p:cNvSpPr>
            <p:nvPr userDrawn="1"/>
          </p:nvSpPr>
          <p:spPr bwMode="auto">
            <a:xfrm>
              <a:off x="11234738" y="5734050"/>
              <a:ext cx="104775" cy="52388"/>
            </a:xfrm>
            <a:custGeom>
              <a:avLst/>
              <a:gdLst>
                <a:gd name="T0" fmla="*/ 0 w 593"/>
                <a:gd name="T1" fmla="*/ 298 h 298"/>
                <a:gd name="T2" fmla="*/ 296 w 593"/>
                <a:gd name="T3" fmla="*/ 0 h 298"/>
                <a:gd name="T4" fmla="*/ 593 w 593"/>
                <a:gd name="T5" fmla="*/ 298 h 298"/>
                <a:gd name="T6" fmla="*/ 0 w 593"/>
                <a:gd name="T7" fmla="*/ 298 h 298"/>
              </a:gdLst>
              <a:ahLst/>
              <a:cxnLst>
                <a:cxn ang="0">
                  <a:pos x="T0" y="T1"/>
                </a:cxn>
                <a:cxn ang="0">
                  <a:pos x="T2" y="T3"/>
                </a:cxn>
                <a:cxn ang="0">
                  <a:pos x="T4" y="T5"/>
                </a:cxn>
                <a:cxn ang="0">
                  <a:pos x="T6" y="T7"/>
                </a:cxn>
              </a:cxnLst>
              <a:rect l="0" t="0" r="r" b="b"/>
              <a:pathLst>
                <a:path w="593" h="298">
                  <a:moveTo>
                    <a:pt x="0" y="298"/>
                  </a:moveTo>
                  <a:lnTo>
                    <a:pt x="296" y="0"/>
                  </a:lnTo>
                  <a:lnTo>
                    <a:pt x="593" y="298"/>
                  </a:lnTo>
                  <a:lnTo>
                    <a:pt x="0" y="29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30"/>
            <p:cNvSpPr>
              <a:spLocks/>
            </p:cNvSpPr>
            <p:nvPr userDrawn="1"/>
          </p:nvSpPr>
          <p:spPr bwMode="auto">
            <a:xfrm>
              <a:off x="10890250" y="5672138"/>
              <a:ext cx="52388" cy="104775"/>
            </a:xfrm>
            <a:custGeom>
              <a:avLst/>
              <a:gdLst>
                <a:gd name="T0" fmla="*/ 296 w 296"/>
                <a:gd name="T1" fmla="*/ 594 h 594"/>
                <a:gd name="T2" fmla="*/ 0 w 296"/>
                <a:gd name="T3" fmla="*/ 297 h 594"/>
                <a:gd name="T4" fmla="*/ 296 w 296"/>
                <a:gd name="T5" fmla="*/ 0 h 594"/>
                <a:gd name="T6" fmla="*/ 296 w 296"/>
                <a:gd name="T7" fmla="*/ 594 h 594"/>
              </a:gdLst>
              <a:ahLst/>
              <a:cxnLst>
                <a:cxn ang="0">
                  <a:pos x="T0" y="T1"/>
                </a:cxn>
                <a:cxn ang="0">
                  <a:pos x="T2" y="T3"/>
                </a:cxn>
                <a:cxn ang="0">
                  <a:pos x="T4" y="T5"/>
                </a:cxn>
                <a:cxn ang="0">
                  <a:pos x="T6" y="T7"/>
                </a:cxn>
              </a:cxnLst>
              <a:rect l="0" t="0" r="r" b="b"/>
              <a:pathLst>
                <a:path w="296" h="594">
                  <a:moveTo>
                    <a:pt x="296" y="594"/>
                  </a:moveTo>
                  <a:lnTo>
                    <a:pt x="0" y="297"/>
                  </a:lnTo>
                  <a:lnTo>
                    <a:pt x="296" y="0"/>
                  </a:lnTo>
                  <a:lnTo>
                    <a:pt x="296"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31"/>
            <p:cNvSpPr>
              <a:spLocks/>
            </p:cNvSpPr>
            <p:nvPr userDrawn="1"/>
          </p:nvSpPr>
          <p:spPr bwMode="auto">
            <a:xfrm>
              <a:off x="10828338" y="5734050"/>
              <a:ext cx="104775" cy="52388"/>
            </a:xfrm>
            <a:custGeom>
              <a:avLst/>
              <a:gdLst>
                <a:gd name="T0" fmla="*/ 0 w 593"/>
                <a:gd name="T1" fmla="*/ 297 h 297"/>
                <a:gd name="T2" fmla="*/ 296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6"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32"/>
            <p:cNvSpPr>
              <a:spLocks/>
            </p:cNvSpPr>
            <p:nvPr userDrawn="1"/>
          </p:nvSpPr>
          <p:spPr bwMode="auto">
            <a:xfrm>
              <a:off x="11025188" y="5943600"/>
              <a:ext cx="52388" cy="104775"/>
            </a:xfrm>
            <a:custGeom>
              <a:avLst/>
              <a:gdLst>
                <a:gd name="T0" fmla="*/ 297 w 297"/>
                <a:gd name="T1" fmla="*/ 594 h 594"/>
                <a:gd name="T2" fmla="*/ 0 w 297"/>
                <a:gd name="T3" fmla="*/ 297 h 594"/>
                <a:gd name="T4" fmla="*/ 297 w 297"/>
                <a:gd name="T5" fmla="*/ 0 h 594"/>
                <a:gd name="T6" fmla="*/ 297 w 297"/>
                <a:gd name="T7" fmla="*/ 594 h 594"/>
              </a:gdLst>
              <a:ahLst/>
              <a:cxnLst>
                <a:cxn ang="0">
                  <a:pos x="T0" y="T1"/>
                </a:cxn>
                <a:cxn ang="0">
                  <a:pos x="T2" y="T3"/>
                </a:cxn>
                <a:cxn ang="0">
                  <a:pos x="T4" y="T5"/>
                </a:cxn>
                <a:cxn ang="0">
                  <a:pos x="T6" y="T7"/>
                </a:cxn>
              </a:cxnLst>
              <a:rect l="0" t="0" r="r" b="b"/>
              <a:pathLst>
                <a:path w="297" h="594">
                  <a:moveTo>
                    <a:pt x="297" y="594"/>
                  </a:moveTo>
                  <a:lnTo>
                    <a:pt x="0" y="297"/>
                  </a:lnTo>
                  <a:lnTo>
                    <a:pt x="297" y="0"/>
                  </a:lnTo>
                  <a:lnTo>
                    <a:pt x="297" y="594"/>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33"/>
            <p:cNvSpPr>
              <a:spLocks/>
            </p:cNvSpPr>
            <p:nvPr userDrawn="1"/>
          </p:nvSpPr>
          <p:spPr bwMode="auto">
            <a:xfrm>
              <a:off x="10955338" y="5943600"/>
              <a:ext cx="52388" cy="104775"/>
            </a:xfrm>
            <a:custGeom>
              <a:avLst/>
              <a:gdLst>
                <a:gd name="T0" fmla="*/ 0 w 297"/>
                <a:gd name="T1" fmla="*/ 594 h 594"/>
                <a:gd name="T2" fmla="*/ 297 w 297"/>
                <a:gd name="T3" fmla="*/ 297 h 594"/>
                <a:gd name="T4" fmla="*/ 0 w 297"/>
                <a:gd name="T5" fmla="*/ 0 h 594"/>
                <a:gd name="T6" fmla="*/ 0 w 297"/>
                <a:gd name="T7" fmla="*/ 594 h 594"/>
              </a:gdLst>
              <a:ahLst/>
              <a:cxnLst>
                <a:cxn ang="0">
                  <a:pos x="T0" y="T1"/>
                </a:cxn>
                <a:cxn ang="0">
                  <a:pos x="T2" y="T3"/>
                </a:cxn>
                <a:cxn ang="0">
                  <a:pos x="T4" y="T5"/>
                </a:cxn>
                <a:cxn ang="0">
                  <a:pos x="T6" y="T7"/>
                </a:cxn>
              </a:cxnLst>
              <a:rect l="0" t="0" r="r" b="b"/>
              <a:pathLst>
                <a:path w="297" h="594">
                  <a:moveTo>
                    <a:pt x="0" y="594"/>
                  </a:moveTo>
                  <a:lnTo>
                    <a:pt x="297"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34"/>
            <p:cNvSpPr>
              <a:spLocks/>
            </p:cNvSpPr>
            <p:nvPr userDrawn="1"/>
          </p:nvSpPr>
          <p:spPr bwMode="auto">
            <a:xfrm>
              <a:off x="10963275" y="5934075"/>
              <a:ext cx="104775" cy="52388"/>
            </a:xfrm>
            <a:custGeom>
              <a:avLst/>
              <a:gdLst>
                <a:gd name="T0" fmla="*/ 0 w 593"/>
                <a:gd name="T1" fmla="*/ 0 h 296"/>
                <a:gd name="T2" fmla="*/ 296 w 593"/>
                <a:gd name="T3" fmla="*/ 296 h 296"/>
                <a:gd name="T4" fmla="*/ 593 w 593"/>
                <a:gd name="T5" fmla="*/ 0 h 296"/>
                <a:gd name="T6" fmla="*/ 0 w 593"/>
                <a:gd name="T7" fmla="*/ 0 h 296"/>
              </a:gdLst>
              <a:ahLst/>
              <a:cxnLst>
                <a:cxn ang="0">
                  <a:pos x="T0" y="T1"/>
                </a:cxn>
                <a:cxn ang="0">
                  <a:pos x="T2" y="T3"/>
                </a:cxn>
                <a:cxn ang="0">
                  <a:pos x="T4" y="T5"/>
                </a:cxn>
                <a:cxn ang="0">
                  <a:pos x="T6" y="T7"/>
                </a:cxn>
              </a:cxnLst>
              <a:rect l="0" t="0" r="r" b="b"/>
              <a:pathLst>
                <a:path w="593" h="296">
                  <a:moveTo>
                    <a:pt x="0" y="0"/>
                  </a:moveTo>
                  <a:lnTo>
                    <a:pt x="296" y="296"/>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35"/>
            <p:cNvSpPr>
              <a:spLocks/>
            </p:cNvSpPr>
            <p:nvPr userDrawn="1"/>
          </p:nvSpPr>
          <p:spPr bwMode="auto">
            <a:xfrm>
              <a:off x="10963275" y="6005513"/>
              <a:ext cx="104775" cy="52388"/>
            </a:xfrm>
            <a:custGeom>
              <a:avLst/>
              <a:gdLst>
                <a:gd name="T0" fmla="*/ 0 w 593"/>
                <a:gd name="T1" fmla="*/ 297 h 297"/>
                <a:gd name="T2" fmla="*/ 296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6"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6"/>
            <p:cNvSpPr>
              <a:spLocks/>
            </p:cNvSpPr>
            <p:nvPr userDrawn="1"/>
          </p:nvSpPr>
          <p:spPr bwMode="auto">
            <a:xfrm>
              <a:off x="11160125" y="5943600"/>
              <a:ext cx="52388" cy="104775"/>
            </a:xfrm>
            <a:custGeom>
              <a:avLst/>
              <a:gdLst>
                <a:gd name="T0" fmla="*/ 297 w 297"/>
                <a:gd name="T1" fmla="*/ 594 h 594"/>
                <a:gd name="T2" fmla="*/ 0 w 297"/>
                <a:gd name="T3" fmla="*/ 297 h 594"/>
                <a:gd name="T4" fmla="*/ 297 w 297"/>
                <a:gd name="T5" fmla="*/ 0 h 594"/>
                <a:gd name="T6" fmla="*/ 297 w 297"/>
                <a:gd name="T7" fmla="*/ 594 h 594"/>
              </a:gdLst>
              <a:ahLst/>
              <a:cxnLst>
                <a:cxn ang="0">
                  <a:pos x="T0" y="T1"/>
                </a:cxn>
                <a:cxn ang="0">
                  <a:pos x="T2" y="T3"/>
                </a:cxn>
                <a:cxn ang="0">
                  <a:pos x="T4" y="T5"/>
                </a:cxn>
                <a:cxn ang="0">
                  <a:pos x="T6" y="T7"/>
                </a:cxn>
              </a:cxnLst>
              <a:rect l="0" t="0" r="r" b="b"/>
              <a:pathLst>
                <a:path w="297" h="594">
                  <a:moveTo>
                    <a:pt x="297" y="594"/>
                  </a:moveTo>
                  <a:lnTo>
                    <a:pt x="0" y="297"/>
                  </a:lnTo>
                  <a:lnTo>
                    <a:pt x="297" y="0"/>
                  </a:lnTo>
                  <a:lnTo>
                    <a:pt x="297" y="594"/>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7"/>
            <p:cNvSpPr>
              <a:spLocks/>
            </p:cNvSpPr>
            <p:nvPr userDrawn="1"/>
          </p:nvSpPr>
          <p:spPr bwMode="auto">
            <a:xfrm>
              <a:off x="11090275" y="5943600"/>
              <a:ext cx="52388" cy="104775"/>
            </a:xfrm>
            <a:custGeom>
              <a:avLst/>
              <a:gdLst>
                <a:gd name="T0" fmla="*/ 0 w 297"/>
                <a:gd name="T1" fmla="*/ 594 h 594"/>
                <a:gd name="T2" fmla="*/ 297 w 297"/>
                <a:gd name="T3" fmla="*/ 297 h 594"/>
                <a:gd name="T4" fmla="*/ 0 w 297"/>
                <a:gd name="T5" fmla="*/ 0 h 594"/>
                <a:gd name="T6" fmla="*/ 0 w 297"/>
                <a:gd name="T7" fmla="*/ 594 h 594"/>
              </a:gdLst>
              <a:ahLst/>
              <a:cxnLst>
                <a:cxn ang="0">
                  <a:pos x="T0" y="T1"/>
                </a:cxn>
                <a:cxn ang="0">
                  <a:pos x="T2" y="T3"/>
                </a:cxn>
                <a:cxn ang="0">
                  <a:pos x="T4" y="T5"/>
                </a:cxn>
                <a:cxn ang="0">
                  <a:pos x="T6" y="T7"/>
                </a:cxn>
              </a:cxnLst>
              <a:rect l="0" t="0" r="r" b="b"/>
              <a:pathLst>
                <a:path w="297" h="594">
                  <a:moveTo>
                    <a:pt x="0" y="594"/>
                  </a:moveTo>
                  <a:lnTo>
                    <a:pt x="297"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38"/>
            <p:cNvSpPr>
              <a:spLocks/>
            </p:cNvSpPr>
            <p:nvPr userDrawn="1"/>
          </p:nvSpPr>
          <p:spPr bwMode="auto">
            <a:xfrm>
              <a:off x="11098213" y="5934075"/>
              <a:ext cx="104775" cy="52388"/>
            </a:xfrm>
            <a:custGeom>
              <a:avLst/>
              <a:gdLst>
                <a:gd name="T0" fmla="*/ 0 w 593"/>
                <a:gd name="T1" fmla="*/ 0 h 296"/>
                <a:gd name="T2" fmla="*/ 297 w 593"/>
                <a:gd name="T3" fmla="*/ 296 h 296"/>
                <a:gd name="T4" fmla="*/ 593 w 593"/>
                <a:gd name="T5" fmla="*/ 0 h 296"/>
                <a:gd name="T6" fmla="*/ 0 w 593"/>
                <a:gd name="T7" fmla="*/ 0 h 296"/>
              </a:gdLst>
              <a:ahLst/>
              <a:cxnLst>
                <a:cxn ang="0">
                  <a:pos x="T0" y="T1"/>
                </a:cxn>
                <a:cxn ang="0">
                  <a:pos x="T2" y="T3"/>
                </a:cxn>
                <a:cxn ang="0">
                  <a:pos x="T4" y="T5"/>
                </a:cxn>
                <a:cxn ang="0">
                  <a:pos x="T6" y="T7"/>
                </a:cxn>
              </a:cxnLst>
              <a:rect l="0" t="0" r="r" b="b"/>
              <a:pathLst>
                <a:path w="593" h="296">
                  <a:moveTo>
                    <a:pt x="0" y="0"/>
                  </a:moveTo>
                  <a:lnTo>
                    <a:pt x="297" y="296"/>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39"/>
            <p:cNvSpPr>
              <a:spLocks/>
            </p:cNvSpPr>
            <p:nvPr userDrawn="1"/>
          </p:nvSpPr>
          <p:spPr bwMode="auto">
            <a:xfrm>
              <a:off x="11098213" y="6005513"/>
              <a:ext cx="104775" cy="52388"/>
            </a:xfrm>
            <a:custGeom>
              <a:avLst/>
              <a:gdLst>
                <a:gd name="T0" fmla="*/ 0 w 593"/>
                <a:gd name="T1" fmla="*/ 297 h 297"/>
                <a:gd name="T2" fmla="*/ 297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7"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40"/>
            <p:cNvSpPr>
              <a:spLocks/>
            </p:cNvSpPr>
            <p:nvPr userDrawn="1"/>
          </p:nvSpPr>
          <p:spPr bwMode="auto">
            <a:xfrm>
              <a:off x="11225213" y="5943600"/>
              <a:ext cx="52388" cy="104775"/>
            </a:xfrm>
            <a:custGeom>
              <a:avLst/>
              <a:gdLst>
                <a:gd name="T0" fmla="*/ 0 w 296"/>
                <a:gd name="T1" fmla="*/ 594 h 594"/>
                <a:gd name="T2" fmla="*/ 296 w 296"/>
                <a:gd name="T3" fmla="*/ 297 h 594"/>
                <a:gd name="T4" fmla="*/ 0 w 296"/>
                <a:gd name="T5" fmla="*/ 0 h 594"/>
                <a:gd name="T6" fmla="*/ 0 w 296"/>
                <a:gd name="T7" fmla="*/ 594 h 594"/>
              </a:gdLst>
              <a:ahLst/>
              <a:cxnLst>
                <a:cxn ang="0">
                  <a:pos x="T0" y="T1"/>
                </a:cxn>
                <a:cxn ang="0">
                  <a:pos x="T2" y="T3"/>
                </a:cxn>
                <a:cxn ang="0">
                  <a:pos x="T4" y="T5"/>
                </a:cxn>
                <a:cxn ang="0">
                  <a:pos x="T6" y="T7"/>
                </a:cxn>
              </a:cxnLst>
              <a:rect l="0" t="0" r="r" b="b"/>
              <a:pathLst>
                <a:path w="296" h="594">
                  <a:moveTo>
                    <a:pt x="0" y="594"/>
                  </a:moveTo>
                  <a:lnTo>
                    <a:pt x="296"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41"/>
            <p:cNvSpPr>
              <a:spLocks/>
            </p:cNvSpPr>
            <p:nvPr userDrawn="1"/>
          </p:nvSpPr>
          <p:spPr bwMode="auto">
            <a:xfrm>
              <a:off x="11234738" y="5934075"/>
              <a:ext cx="104775" cy="52388"/>
            </a:xfrm>
            <a:custGeom>
              <a:avLst/>
              <a:gdLst>
                <a:gd name="T0" fmla="*/ 0 w 593"/>
                <a:gd name="T1" fmla="*/ 0 h 296"/>
                <a:gd name="T2" fmla="*/ 296 w 593"/>
                <a:gd name="T3" fmla="*/ 296 h 296"/>
                <a:gd name="T4" fmla="*/ 593 w 593"/>
                <a:gd name="T5" fmla="*/ 0 h 296"/>
                <a:gd name="T6" fmla="*/ 0 w 593"/>
                <a:gd name="T7" fmla="*/ 0 h 296"/>
              </a:gdLst>
              <a:ahLst/>
              <a:cxnLst>
                <a:cxn ang="0">
                  <a:pos x="T0" y="T1"/>
                </a:cxn>
                <a:cxn ang="0">
                  <a:pos x="T2" y="T3"/>
                </a:cxn>
                <a:cxn ang="0">
                  <a:pos x="T4" y="T5"/>
                </a:cxn>
                <a:cxn ang="0">
                  <a:pos x="T6" y="T7"/>
                </a:cxn>
              </a:cxnLst>
              <a:rect l="0" t="0" r="r" b="b"/>
              <a:pathLst>
                <a:path w="593" h="296">
                  <a:moveTo>
                    <a:pt x="0" y="0"/>
                  </a:moveTo>
                  <a:lnTo>
                    <a:pt x="296" y="296"/>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42"/>
            <p:cNvSpPr>
              <a:spLocks/>
            </p:cNvSpPr>
            <p:nvPr userDrawn="1"/>
          </p:nvSpPr>
          <p:spPr bwMode="auto">
            <a:xfrm>
              <a:off x="10890250" y="5943600"/>
              <a:ext cx="52388" cy="104775"/>
            </a:xfrm>
            <a:custGeom>
              <a:avLst/>
              <a:gdLst>
                <a:gd name="T0" fmla="*/ 296 w 296"/>
                <a:gd name="T1" fmla="*/ 594 h 594"/>
                <a:gd name="T2" fmla="*/ 0 w 296"/>
                <a:gd name="T3" fmla="*/ 297 h 594"/>
                <a:gd name="T4" fmla="*/ 296 w 296"/>
                <a:gd name="T5" fmla="*/ 0 h 594"/>
                <a:gd name="T6" fmla="*/ 296 w 296"/>
                <a:gd name="T7" fmla="*/ 594 h 594"/>
              </a:gdLst>
              <a:ahLst/>
              <a:cxnLst>
                <a:cxn ang="0">
                  <a:pos x="T0" y="T1"/>
                </a:cxn>
                <a:cxn ang="0">
                  <a:pos x="T2" y="T3"/>
                </a:cxn>
                <a:cxn ang="0">
                  <a:pos x="T4" y="T5"/>
                </a:cxn>
                <a:cxn ang="0">
                  <a:pos x="T6" y="T7"/>
                </a:cxn>
              </a:cxnLst>
              <a:rect l="0" t="0" r="r" b="b"/>
              <a:pathLst>
                <a:path w="296" h="594">
                  <a:moveTo>
                    <a:pt x="296" y="594"/>
                  </a:moveTo>
                  <a:lnTo>
                    <a:pt x="0" y="297"/>
                  </a:lnTo>
                  <a:lnTo>
                    <a:pt x="296" y="0"/>
                  </a:lnTo>
                  <a:lnTo>
                    <a:pt x="296"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43"/>
            <p:cNvSpPr>
              <a:spLocks/>
            </p:cNvSpPr>
            <p:nvPr userDrawn="1"/>
          </p:nvSpPr>
          <p:spPr bwMode="auto">
            <a:xfrm>
              <a:off x="10828338" y="5934075"/>
              <a:ext cx="104775" cy="52388"/>
            </a:xfrm>
            <a:custGeom>
              <a:avLst/>
              <a:gdLst>
                <a:gd name="T0" fmla="*/ 0 w 593"/>
                <a:gd name="T1" fmla="*/ 0 h 296"/>
                <a:gd name="T2" fmla="*/ 296 w 593"/>
                <a:gd name="T3" fmla="*/ 296 h 296"/>
                <a:gd name="T4" fmla="*/ 593 w 593"/>
                <a:gd name="T5" fmla="*/ 0 h 296"/>
                <a:gd name="T6" fmla="*/ 0 w 593"/>
                <a:gd name="T7" fmla="*/ 0 h 296"/>
              </a:gdLst>
              <a:ahLst/>
              <a:cxnLst>
                <a:cxn ang="0">
                  <a:pos x="T0" y="T1"/>
                </a:cxn>
                <a:cxn ang="0">
                  <a:pos x="T2" y="T3"/>
                </a:cxn>
                <a:cxn ang="0">
                  <a:pos x="T4" y="T5"/>
                </a:cxn>
                <a:cxn ang="0">
                  <a:pos x="T6" y="T7"/>
                </a:cxn>
              </a:cxnLst>
              <a:rect l="0" t="0" r="r" b="b"/>
              <a:pathLst>
                <a:path w="593" h="296">
                  <a:moveTo>
                    <a:pt x="0" y="0"/>
                  </a:moveTo>
                  <a:lnTo>
                    <a:pt x="296" y="296"/>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44"/>
            <p:cNvSpPr>
              <a:spLocks/>
            </p:cNvSpPr>
            <p:nvPr userDrawn="1"/>
          </p:nvSpPr>
          <p:spPr bwMode="auto">
            <a:xfrm>
              <a:off x="11025188" y="6078538"/>
              <a:ext cx="52388" cy="104775"/>
            </a:xfrm>
            <a:custGeom>
              <a:avLst/>
              <a:gdLst>
                <a:gd name="T0" fmla="*/ 297 w 297"/>
                <a:gd name="T1" fmla="*/ 594 h 594"/>
                <a:gd name="T2" fmla="*/ 0 w 297"/>
                <a:gd name="T3" fmla="*/ 297 h 594"/>
                <a:gd name="T4" fmla="*/ 297 w 297"/>
                <a:gd name="T5" fmla="*/ 0 h 594"/>
                <a:gd name="T6" fmla="*/ 297 w 297"/>
                <a:gd name="T7" fmla="*/ 594 h 594"/>
              </a:gdLst>
              <a:ahLst/>
              <a:cxnLst>
                <a:cxn ang="0">
                  <a:pos x="T0" y="T1"/>
                </a:cxn>
                <a:cxn ang="0">
                  <a:pos x="T2" y="T3"/>
                </a:cxn>
                <a:cxn ang="0">
                  <a:pos x="T4" y="T5"/>
                </a:cxn>
                <a:cxn ang="0">
                  <a:pos x="T6" y="T7"/>
                </a:cxn>
              </a:cxnLst>
              <a:rect l="0" t="0" r="r" b="b"/>
              <a:pathLst>
                <a:path w="297" h="594">
                  <a:moveTo>
                    <a:pt x="297" y="594"/>
                  </a:moveTo>
                  <a:lnTo>
                    <a:pt x="0" y="297"/>
                  </a:lnTo>
                  <a:lnTo>
                    <a:pt x="297" y="0"/>
                  </a:lnTo>
                  <a:lnTo>
                    <a:pt x="297"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45"/>
            <p:cNvSpPr>
              <a:spLocks/>
            </p:cNvSpPr>
            <p:nvPr userDrawn="1"/>
          </p:nvSpPr>
          <p:spPr bwMode="auto">
            <a:xfrm>
              <a:off x="10963275" y="6070600"/>
              <a:ext cx="104775" cy="52388"/>
            </a:xfrm>
            <a:custGeom>
              <a:avLst/>
              <a:gdLst>
                <a:gd name="T0" fmla="*/ 0 w 593"/>
                <a:gd name="T1" fmla="*/ 0 h 297"/>
                <a:gd name="T2" fmla="*/ 296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6" y="297"/>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46"/>
            <p:cNvSpPr>
              <a:spLocks/>
            </p:cNvSpPr>
            <p:nvPr userDrawn="1"/>
          </p:nvSpPr>
          <p:spPr bwMode="auto">
            <a:xfrm>
              <a:off x="11090275" y="6078538"/>
              <a:ext cx="52388" cy="104775"/>
            </a:xfrm>
            <a:custGeom>
              <a:avLst/>
              <a:gdLst>
                <a:gd name="T0" fmla="*/ 0 w 297"/>
                <a:gd name="T1" fmla="*/ 594 h 594"/>
                <a:gd name="T2" fmla="*/ 297 w 297"/>
                <a:gd name="T3" fmla="*/ 297 h 594"/>
                <a:gd name="T4" fmla="*/ 0 w 297"/>
                <a:gd name="T5" fmla="*/ 0 h 594"/>
                <a:gd name="T6" fmla="*/ 0 w 297"/>
                <a:gd name="T7" fmla="*/ 594 h 594"/>
              </a:gdLst>
              <a:ahLst/>
              <a:cxnLst>
                <a:cxn ang="0">
                  <a:pos x="T0" y="T1"/>
                </a:cxn>
                <a:cxn ang="0">
                  <a:pos x="T2" y="T3"/>
                </a:cxn>
                <a:cxn ang="0">
                  <a:pos x="T4" y="T5"/>
                </a:cxn>
                <a:cxn ang="0">
                  <a:pos x="T6" y="T7"/>
                </a:cxn>
              </a:cxnLst>
              <a:rect l="0" t="0" r="r" b="b"/>
              <a:pathLst>
                <a:path w="297" h="594">
                  <a:moveTo>
                    <a:pt x="0" y="594"/>
                  </a:moveTo>
                  <a:lnTo>
                    <a:pt x="297" y="297"/>
                  </a:lnTo>
                  <a:lnTo>
                    <a:pt x="0" y="0"/>
                  </a:lnTo>
                  <a:lnTo>
                    <a:pt x="0" y="594"/>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47"/>
            <p:cNvSpPr>
              <a:spLocks/>
            </p:cNvSpPr>
            <p:nvPr userDrawn="1"/>
          </p:nvSpPr>
          <p:spPr bwMode="auto">
            <a:xfrm>
              <a:off x="11098213" y="6070600"/>
              <a:ext cx="104775" cy="52388"/>
            </a:xfrm>
            <a:custGeom>
              <a:avLst/>
              <a:gdLst>
                <a:gd name="T0" fmla="*/ 0 w 593"/>
                <a:gd name="T1" fmla="*/ 0 h 297"/>
                <a:gd name="T2" fmla="*/ 297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7" y="297"/>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8"/>
            <p:cNvSpPr>
              <a:spLocks noEditPoints="1"/>
            </p:cNvSpPr>
            <p:nvPr userDrawn="1"/>
          </p:nvSpPr>
          <p:spPr bwMode="auto">
            <a:xfrm>
              <a:off x="10382250" y="6246813"/>
              <a:ext cx="1403350" cy="250825"/>
            </a:xfrm>
            <a:custGeom>
              <a:avLst/>
              <a:gdLst>
                <a:gd name="T0" fmla="*/ 1265 w 7954"/>
                <a:gd name="T1" fmla="*/ 1328 h 1420"/>
                <a:gd name="T2" fmla="*/ 1498 w 7954"/>
                <a:gd name="T3" fmla="*/ 1306 h 1420"/>
                <a:gd name="T4" fmla="*/ 2900 w 7954"/>
                <a:gd name="T5" fmla="*/ 1065 h 1420"/>
                <a:gd name="T6" fmla="*/ 2936 w 7954"/>
                <a:gd name="T7" fmla="*/ 1106 h 1420"/>
                <a:gd name="T8" fmla="*/ 3227 w 7954"/>
                <a:gd name="T9" fmla="*/ 1420 h 1420"/>
                <a:gd name="T10" fmla="*/ 3300 w 7954"/>
                <a:gd name="T11" fmla="*/ 1299 h 1420"/>
                <a:gd name="T12" fmla="*/ 3243 w 7954"/>
                <a:gd name="T13" fmla="*/ 1058 h 1420"/>
                <a:gd name="T14" fmla="*/ 3155 w 7954"/>
                <a:gd name="T15" fmla="*/ 1194 h 1420"/>
                <a:gd name="T16" fmla="*/ 4598 w 7954"/>
                <a:gd name="T17" fmla="*/ 1271 h 1420"/>
                <a:gd name="T18" fmla="*/ 4253 w 7954"/>
                <a:gd name="T19" fmla="*/ 1255 h 1420"/>
                <a:gd name="T20" fmla="*/ 4587 w 7954"/>
                <a:gd name="T21" fmla="*/ 1164 h 1420"/>
                <a:gd name="T22" fmla="*/ 4298 w 7954"/>
                <a:gd name="T23" fmla="*/ 1252 h 1420"/>
                <a:gd name="T24" fmla="*/ 4665 w 7954"/>
                <a:gd name="T25" fmla="*/ 1412 h 1420"/>
                <a:gd name="T26" fmla="*/ 6278 w 7954"/>
                <a:gd name="T27" fmla="*/ 1402 h 1420"/>
                <a:gd name="T28" fmla="*/ 6273 w 7954"/>
                <a:gd name="T29" fmla="*/ 1354 h 1420"/>
                <a:gd name="T30" fmla="*/ 6125 w 7954"/>
                <a:gd name="T31" fmla="*/ 1069 h 1420"/>
                <a:gd name="T32" fmla="*/ 6110 w 7954"/>
                <a:gd name="T33" fmla="*/ 1145 h 1420"/>
                <a:gd name="T34" fmla="*/ 7849 w 7954"/>
                <a:gd name="T35" fmla="*/ 430 h 1420"/>
                <a:gd name="T36" fmla="*/ 7487 w 7954"/>
                <a:gd name="T37" fmla="*/ 475 h 1420"/>
                <a:gd name="T38" fmla="*/ 7842 w 7954"/>
                <a:gd name="T39" fmla="*/ 590 h 1420"/>
                <a:gd name="T40" fmla="*/ 7523 w 7954"/>
                <a:gd name="T41" fmla="*/ 745 h 1420"/>
                <a:gd name="T42" fmla="*/ 7621 w 7954"/>
                <a:gd name="T43" fmla="*/ 221 h 1420"/>
                <a:gd name="T44" fmla="*/ 7138 w 7954"/>
                <a:gd name="T45" fmla="*/ 774 h 1420"/>
                <a:gd name="T46" fmla="*/ 7181 w 7954"/>
                <a:gd name="T47" fmla="*/ 699 h 1420"/>
                <a:gd name="T48" fmla="*/ 6459 w 7954"/>
                <a:gd name="T49" fmla="*/ 747 h 1420"/>
                <a:gd name="T50" fmla="*/ 6744 w 7954"/>
                <a:gd name="T51" fmla="*/ 585 h 1420"/>
                <a:gd name="T52" fmla="*/ 6462 w 7954"/>
                <a:gd name="T53" fmla="*/ 259 h 1420"/>
                <a:gd name="T54" fmla="*/ 6589 w 7954"/>
                <a:gd name="T55" fmla="*/ 294 h 1420"/>
                <a:gd name="T56" fmla="*/ 6823 w 7954"/>
                <a:gd name="T57" fmla="*/ 537 h 1420"/>
                <a:gd name="T58" fmla="*/ 6175 w 7954"/>
                <a:gd name="T59" fmla="*/ 42 h 1420"/>
                <a:gd name="T60" fmla="*/ 5875 w 7954"/>
                <a:gd name="T61" fmla="*/ 318 h 1420"/>
                <a:gd name="T62" fmla="*/ 5690 w 7954"/>
                <a:gd name="T63" fmla="*/ 675 h 1420"/>
                <a:gd name="T64" fmla="*/ 6030 w 7954"/>
                <a:gd name="T65" fmla="*/ 642 h 1420"/>
                <a:gd name="T66" fmla="*/ 5648 w 7954"/>
                <a:gd name="T67" fmla="*/ 270 h 1420"/>
                <a:gd name="T68" fmla="*/ 5314 w 7954"/>
                <a:gd name="T69" fmla="*/ 430 h 1420"/>
                <a:gd name="T70" fmla="*/ 4952 w 7954"/>
                <a:gd name="T71" fmla="*/ 475 h 1420"/>
                <a:gd name="T72" fmla="*/ 5303 w 7954"/>
                <a:gd name="T73" fmla="*/ 599 h 1420"/>
                <a:gd name="T74" fmla="*/ 5000 w 7954"/>
                <a:gd name="T75" fmla="*/ 751 h 1420"/>
                <a:gd name="T76" fmla="*/ 5070 w 7954"/>
                <a:gd name="T77" fmla="*/ 223 h 1420"/>
                <a:gd name="T78" fmla="*/ 4726 w 7954"/>
                <a:gd name="T79" fmla="*/ 104 h 1420"/>
                <a:gd name="T80" fmla="*/ 4743 w 7954"/>
                <a:gd name="T81" fmla="*/ 36 h 1420"/>
                <a:gd name="T82" fmla="*/ 3950 w 7954"/>
                <a:gd name="T83" fmla="*/ 860 h 1420"/>
                <a:gd name="T84" fmla="*/ 3114 w 7954"/>
                <a:gd name="T85" fmla="*/ 334 h 1420"/>
                <a:gd name="T86" fmla="*/ 3353 w 7954"/>
                <a:gd name="T87" fmla="*/ 252 h 1420"/>
                <a:gd name="T88" fmla="*/ 2478 w 7954"/>
                <a:gd name="T89" fmla="*/ 674 h 1420"/>
                <a:gd name="T90" fmla="*/ 2633 w 7954"/>
                <a:gd name="T91" fmla="*/ 768 h 1420"/>
                <a:gd name="T92" fmla="*/ 2436 w 7954"/>
                <a:gd name="T93" fmla="*/ 470 h 1420"/>
                <a:gd name="T94" fmla="*/ 2452 w 7954"/>
                <a:gd name="T95" fmla="*/ 355 h 1420"/>
                <a:gd name="T96" fmla="*/ 2820 w 7954"/>
                <a:gd name="T97" fmla="*/ 476 h 1420"/>
                <a:gd name="T98" fmla="*/ 1877 w 7954"/>
                <a:gd name="T99" fmla="*/ 650 h 1420"/>
                <a:gd name="T100" fmla="*/ 2028 w 7954"/>
                <a:gd name="T101" fmla="*/ 535 h 1420"/>
                <a:gd name="T102" fmla="*/ 1972 w 7954"/>
                <a:gd name="T103" fmla="*/ 222 h 1420"/>
                <a:gd name="T104" fmla="*/ 1922 w 7954"/>
                <a:gd name="T105" fmla="*/ 330 h 1420"/>
                <a:gd name="T106" fmla="*/ 2264 w 7954"/>
                <a:gd name="T107" fmla="*/ 613 h 1420"/>
                <a:gd name="T108" fmla="*/ 1534 w 7954"/>
                <a:gd name="T109" fmla="*/ 678 h 1420"/>
                <a:gd name="T110" fmla="*/ 1311 w 7954"/>
                <a:gd name="T111" fmla="*/ 749 h 1420"/>
                <a:gd name="T112" fmla="*/ 1609 w 7954"/>
                <a:gd name="T113" fmla="*/ 383 h 1420"/>
                <a:gd name="T114" fmla="*/ 1417 w 7954"/>
                <a:gd name="T115" fmla="*/ 223 h 1420"/>
                <a:gd name="T116" fmla="*/ 774 w 7954"/>
                <a:gd name="T117" fmla="*/ 554 h 1420"/>
                <a:gd name="T118" fmla="*/ 1037 w 7954"/>
                <a:gd name="T119" fmla="*/ 549 h 1420"/>
                <a:gd name="T120" fmla="*/ 664 w 7954"/>
                <a:gd name="T121" fmla="*/ 610 h 1420"/>
                <a:gd name="T122" fmla="*/ 932 w 7954"/>
                <a:gd name="T123" fmla="*/ 298 h 1420"/>
                <a:gd name="T124" fmla="*/ 1057 w 7954"/>
                <a:gd name="T125" fmla="*/ 263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54" h="1420">
                  <a:moveTo>
                    <a:pt x="1544" y="1267"/>
                  </a:moveTo>
                  <a:lnTo>
                    <a:pt x="1544" y="1282"/>
                  </a:lnTo>
                  <a:lnTo>
                    <a:pt x="1544" y="1297"/>
                  </a:lnTo>
                  <a:lnTo>
                    <a:pt x="1543" y="1304"/>
                  </a:lnTo>
                  <a:lnTo>
                    <a:pt x="1542" y="1311"/>
                  </a:lnTo>
                  <a:lnTo>
                    <a:pt x="1541" y="1318"/>
                  </a:lnTo>
                  <a:lnTo>
                    <a:pt x="1538" y="1326"/>
                  </a:lnTo>
                  <a:lnTo>
                    <a:pt x="1536" y="1333"/>
                  </a:lnTo>
                  <a:lnTo>
                    <a:pt x="1534" y="1339"/>
                  </a:lnTo>
                  <a:lnTo>
                    <a:pt x="1531" y="1346"/>
                  </a:lnTo>
                  <a:lnTo>
                    <a:pt x="1528" y="1352"/>
                  </a:lnTo>
                  <a:lnTo>
                    <a:pt x="1524" y="1359"/>
                  </a:lnTo>
                  <a:lnTo>
                    <a:pt x="1520" y="1366"/>
                  </a:lnTo>
                  <a:lnTo>
                    <a:pt x="1515" y="1372"/>
                  </a:lnTo>
                  <a:lnTo>
                    <a:pt x="1509" y="1378"/>
                  </a:lnTo>
                  <a:lnTo>
                    <a:pt x="1504" y="1383"/>
                  </a:lnTo>
                  <a:lnTo>
                    <a:pt x="1497" y="1388"/>
                  </a:lnTo>
                  <a:lnTo>
                    <a:pt x="1492" y="1392"/>
                  </a:lnTo>
                  <a:lnTo>
                    <a:pt x="1486" y="1396"/>
                  </a:lnTo>
                  <a:lnTo>
                    <a:pt x="1473" y="1404"/>
                  </a:lnTo>
                  <a:lnTo>
                    <a:pt x="1467" y="1407"/>
                  </a:lnTo>
                  <a:lnTo>
                    <a:pt x="1460" y="1409"/>
                  </a:lnTo>
                  <a:lnTo>
                    <a:pt x="1453" y="1412"/>
                  </a:lnTo>
                  <a:lnTo>
                    <a:pt x="1446" y="1414"/>
                  </a:lnTo>
                  <a:lnTo>
                    <a:pt x="1439" y="1415"/>
                  </a:lnTo>
                  <a:lnTo>
                    <a:pt x="1432" y="1417"/>
                  </a:lnTo>
                  <a:lnTo>
                    <a:pt x="1425" y="1418"/>
                  </a:lnTo>
                  <a:lnTo>
                    <a:pt x="1416" y="1419"/>
                  </a:lnTo>
                  <a:lnTo>
                    <a:pt x="1409" y="1419"/>
                  </a:lnTo>
                  <a:lnTo>
                    <a:pt x="1402" y="1419"/>
                  </a:lnTo>
                  <a:lnTo>
                    <a:pt x="1387" y="1419"/>
                  </a:lnTo>
                  <a:lnTo>
                    <a:pt x="1371" y="1417"/>
                  </a:lnTo>
                  <a:lnTo>
                    <a:pt x="1364" y="1416"/>
                  </a:lnTo>
                  <a:lnTo>
                    <a:pt x="1357" y="1414"/>
                  </a:lnTo>
                  <a:lnTo>
                    <a:pt x="1350" y="1412"/>
                  </a:lnTo>
                  <a:lnTo>
                    <a:pt x="1343" y="1410"/>
                  </a:lnTo>
                  <a:lnTo>
                    <a:pt x="1336" y="1407"/>
                  </a:lnTo>
                  <a:lnTo>
                    <a:pt x="1330" y="1404"/>
                  </a:lnTo>
                  <a:lnTo>
                    <a:pt x="1324" y="1400"/>
                  </a:lnTo>
                  <a:lnTo>
                    <a:pt x="1318" y="1396"/>
                  </a:lnTo>
                  <a:lnTo>
                    <a:pt x="1312" y="1392"/>
                  </a:lnTo>
                  <a:lnTo>
                    <a:pt x="1305" y="1388"/>
                  </a:lnTo>
                  <a:lnTo>
                    <a:pt x="1299" y="1383"/>
                  </a:lnTo>
                  <a:lnTo>
                    <a:pt x="1294" y="1378"/>
                  </a:lnTo>
                  <a:lnTo>
                    <a:pt x="1288" y="1372"/>
                  </a:lnTo>
                  <a:lnTo>
                    <a:pt x="1283" y="1365"/>
                  </a:lnTo>
                  <a:lnTo>
                    <a:pt x="1280" y="1360"/>
                  </a:lnTo>
                  <a:lnTo>
                    <a:pt x="1278" y="1357"/>
                  </a:lnTo>
                  <a:lnTo>
                    <a:pt x="1274" y="1350"/>
                  </a:lnTo>
                  <a:lnTo>
                    <a:pt x="1271" y="1343"/>
                  </a:lnTo>
                  <a:lnTo>
                    <a:pt x="1268" y="1335"/>
                  </a:lnTo>
                  <a:lnTo>
                    <a:pt x="1265" y="1328"/>
                  </a:lnTo>
                  <a:lnTo>
                    <a:pt x="1263" y="1320"/>
                  </a:lnTo>
                  <a:lnTo>
                    <a:pt x="1262" y="1313"/>
                  </a:lnTo>
                  <a:lnTo>
                    <a:pt x="1260" y="1306"/>
                  </a:lnTo>
                  <a:lnTo>
                    <a:pt x="1259" y="1292"/>
                  </a:lnTo>
                  <a:lnTo>
                    <a:pt x="1259" y="1278"/>
                  </a:lnTo>
                  <a:lnTo>
                    <a:pt x="1259" y="1265"/>
                  </a:lnTo>
                  <a:lnTo>
                    <a:pt x="1259" y="1064"/>
                  </a:lnTo>
                  <a:lnTo>
                    <a:pt x="1302" y="1064"/>
                  </a:lnTo>
                  <a:lnTo>
                    <a:pt x="1302" y="1261"/>
                  </a:lnTo>
                  <a:lnTo>
                    <a:pt x="1302" y="1273"/>
                  </a:lnTo>
                  <a:lnTo>
                    <a:pt x="1302" y="1285"/>
                  </a:lnTo>
                  <a:lnTo>
                    <a:pt x="1303" y="1298"/>
                  </a:lnTo>
                  <a:lnTo>
                    <a:pt x="1304" y="1303"/>
                  </a:lnTo>
                  <a:lnTo>
                    <a:pt x="1305" y="1309"/>
                  </a:lnTo>
                  <a:lnTo>
                    <a:pt x="1307" y="1315"/>
                  </a:lnTo>
                  <a:lnTo>
                    <a:pt x="1309" y="1321"/>
                  </a:lnTo>
                  <a:lnTo>
                    <a:pt x="1311" y="1327"/>
                  </a:lnTo>
                  <a:lnTo>
                    <a:pt x="1314" y="1333"/>
                  </a:lnTo>
                  <a:lnTo>
                    <a:pt x="1317" y="1338"/>
                  </a:lnTo>
                  <a:lnTo>
                    <a:pt x="1320" y="1343"/>
                  </a:lnTo>
                  <a:lnTo>
                    <a:pt x="1324" y="1348"/>
                  </a:lnTo>
                  <a:lnTo>
                    <a:pt x="1329" y="1353"/>
                  </a:lnTo>
                  <a:lnTo>
                    <a:pt x="1335" y="1359"/>
                  </a:lnTo>
                  <a:lnTo>
                    <a:pt x="1339" y="1362"/>
                  </a:lnTo>
                  <a:lnTo>
                    <a:pt x="1343" y="1366"/>
                  </a:lnTo>
                  <a:lnTo>
                    <a:pt x="1348" y="1368"/>
                  </a:lnTo>
                  <a:lnTo>
                    <a:pt x="1352" y="1370"/>
                  </a:lnTo>
                  <a:lnTo>
                    <a:pt x="1356" y="1372"/>
                  </a:lnTo>
                  <a:lnTo>
                    <a:pt x="1361" y="1374"/>
                  </a:lnTo>
                  <a:lnTo>
                    <a:pt x="1370" y="1377"/>
                  </a:lnTo>
                  <a:lnTo>
                    <a:pt x="1380" y="1379"/>
                  </a:lnTo>
                  <a:lnTo>
                    <a:pt x="1391" y="1380"/>
                  </a:lnTo>
                  <a:lnTo>
                    <a:pt x="1402" y="1381"/>
                  </a:lnTo>
                  <a:lnTo>
                    <a:pt x="1412" y="1380"/>
                  </a:lnTo>
                  <a:lnTo>
                    <a:pt x="1422" y="1379"/>
                  </a:lnTo>
                  <a:lnTo>
                    <a:pt x="1433" y="1377"/>
                  </a:lnTo>
                  <a:lnTo>
                    <a:pt x="1442" y="1375"/>
                  </a:lnTo>
                  <a:lnTo>
                    <a:pt x="1451" y="1371"/>
                  </a:lnTo>
                  <a:lnTo>
                    <a:pt x="1459" y="1367"/>
                  </a:lnTo>
                  <a:lnTo>
                    <a:pt x="1468" y="1361"/>
                  </a:lnTo>
                  <a:lnTo>
                    <a:pt x="1471" y="1358"/>
                  </a:lnTo>
                  <a:lnTo>
                    <a:pt x="1474" y="1355"/>
                  </a:lnTo>
                  <a:lnTo>
                    <a:pt x="1478" y="1351"/>
                  </a:lnTo>
                  <a:lnTo>
                    <a:pt x="1482" y="1346"/>
                  </a:lnTo>
                  <a:lnTo>
                    <a:pt x="1485" y="1342"/>
                  </a:lnTo>
                  <a:lnTo>
                    <a:pt x="1488" y="1337"/>
                  </a:lnTo>
                  <a:lnTo>
                    <a:pt x="1490" y="1333"/>
                  </a:lnTo>
                  <a:lnTo>
                    <a:pt x="1492" y="1328"/>
                  </a:lnTo>
                  <a:lnTo>
                    <a:pt x="1494" y="1322"/>
                  </a:lnTo>
                  <a:lnTo>
                    <a:pt x="1496" y="1317"/>
                  </a:lnTo>
                  <a:lnTo>
                    <a:pt x="1497" y="1311"/>
                  </a:lnTo>
                  <a:lnTo>
                    <a:pt x="1498" y="1306"/>
                  </a:lnTo>
                  <a:lnTo>
                    <a:pt x="1499" y="1294"/>
                  </a:lnTo>
                  <a:lnTo>
                    <a:pt x="1500" y="1281"/>
                  </a:lnTo>
                  <a:lnTo>
                    <a:pt x="1500" y="1267"/>
                  </a:lnTo>
                  <a:lnTo>
                    <a:pt x="1500" y="1064"/>
                  </a:lnTo>
                  <a:lnTo>
                    <a:pt x="1544" y="1064"/>
                  </a:lnTo>
                  <a:lnTo>
                    <a:pt x="1544" y="1267"/>
                  </a:lnTo>
                  <a:close/>
                  <a:moveTo>
                    <a:pt x="1906" y="1412"/>
                  </a:moveTo>
                  <a:lnTo>
                    <a:pt x="1864" y="1412"/>
                  </a:lnTo>
                  <a:lnTo>
                    <a:pt x="1661" y="1130"/>
                  </a:lnTo>
                  <a:lnTo>
                    <a:pt x="1661" y="1412"/>
                  </a:lnTo>
                  <a:lnTo>
                    <a:pt x="1621" y="1412"/>
                  </a:lnTo>
                  <a:lnTo>
                    <a:pt x="1621" y="1064"/>
                  </a:lnTo>
                  <a:lnTo>
                    <a:pt x="1665" y="1064"/>
                  </a:lnTo>
                  <a:lnTo>
                    <a:pt x="1866" y="1343"/>
                  </a:lnTo>
                  <a:lnTo>
                    <a:pt x="1866" y="1064"/>
                  </a:lnTo>
                  <a:lnTo>
                    <a:pt x="1906" y="1064"/>
                  </a:lnTo>
                  <a:lnTo>
                    <a:pt x="1906" y="1412"/>
                  </a:lnTo>
                  <a:close/>
                  <a:moveTo>
                    <a:pt x="2029" y="1064"/>
                  </a:moveTo>
                  <a:lnTo>
                    <a:pt x="2029" y="1412"/>
                  </a:lnTo>
                  <a:lnTo>
                    <a:pt x="1986" y="1412"/>
                  </a:lnTo>
                  <a:lnTo>
                    <a:pt x="1986" y="1064"/>
                  </a:lnTo>
                  <a:lnTo>
                    <a:pt x="2029" y="1064"/>
                  </a:lnTo>
                  <a:close/>
                  <a:moveTo>
                    <a:pt x="2400" y="1064"/>
                  </a:moveTo>
                  <a:lnTo>
                    <a:pt x="2261" y="1412"/>
                  </a:lnTo>
                  <a:lnTo>
                    <a:pt x="2215" y="1412"/>
                  </a:lnTo>
                  <a:lnTo>
                    <a:pt x="2075" y="1064"/>
                  </a:lnTo>
                  <a:lnTo>
                    <a:pt x="2122" y="1064"/>
                  </a:lnTo>
                  <a:lnTo>
                    <a:pt x="2238" y="1361"/>
                  </a:lnTo>
                  <a:lnTo>
                    <a:pt x="2354" y="1064"/>
                  </a:lnTo>
                  <a:lnTo>
                    <a:pt x="2400" y="1064"/>
                  </a:lnTo>
                  <a:close/>
                  <a:moveTo>
                    <a:pt x="2695" y="1412"/>
                  </a:moveTo>
                  <a:lnTo>
                    <a:pt x="2446" y="1412"/>
                  </a:lnTo>
                  <a:lnTo>
                    <a:pt x="2446" y="1064"/>
                  </a:lnTo>
                  <a:lnTo>
                    <a:pt x="2689" y="1064"/>
                  </a:lnTo>
                  <a:lnTo>
                    <a:pt x="2689" y="1102"/>
                  </a:lnTo>
                  <a:lnTo>
                    <a:pt x="2489" y="1102"/>
                  </a:lnTo>
                  <a:lnTo>
                    <a:pt x="2489" y="1217"/>
                  </a:lnTo>
                  <a:lnTo>
                    <a:pt x="2677" y="1217"/>
                  </a:lnTo>
                  <a:lnTo>
                    <a:pt x="2677" y="1254"/>
                  </a:lnTo>
                  <a:lnTo>
                    <a:pt x="2489" y="1254"/>
                  </a:lnTo>
                  <a:lnTo>
                    <a:pt x="2489" y="1374"/>
                  </a:lnTo>
                  <a:lnTo>
                    <a:pt x="2695" y="1374"/>
                  </a:lnTo>
                  <a:lnTo>
                    <a:pt x="2695" y="1412"/>
                  </a:lnTo>
                  <a:close/>
                  <a:moveTo>
                    <a:pt x="3044" y="1412"/>
                  </a:moveTo>
                  <a:lnTo>
                    <a:pt x="2993" y="1412"/>
                  </a:lnTo>
                  <a:lnTo>
                    <a:pt x="2889" y="1267"/>
                  </a:lnTo>
                  <a:lnTo>
                    <a:pt x="2803" y="1267"/>
                  </a:lnTo>
                  <a:lnTo>
                    <a:pt x="2803" y="1412"/>
                  </a:lnTo>
                  <a:lnTo>
                    <a:pt x="2760" y="1412"/>
                  </a:lnTo>
                  <a:lnTo>
                    <a:pt x="2760" y="1064"/>
                  </a:lnTo>
                  <a:lnTo>
                    <a:pt x="2884" y="1064"/>
                  </a:lnTo>
                  <a:lnTo>
                    <a:pt x="2900" y="1065"/>
                  </a:lnTo>
                  <a:lnTo>
                    <a:pt x="2917" y="1065"/>
                  </a:lnTo>
                  <a:lnTo>
                    <a:pt x="2932" y="1067"/>
                  </a:lnTo>
                  <a:lnTo>
                    <a:pt x="2947" y="1069"/>
                  </a:lnTo>
                  <a:lnTo>
                    <a:pt x="2960" y="1072"/>
                  </a:lnTo>
                  <a:lnTo>
                    <a:pt x="2973" y="1078"/>
                  </a:lnTo>
                  <a:lnTo>
                    <a:pt x="2979" y="1081"/>
                  </a:lnTo>
                  <a:lnTo>
                    <a:pt x="2986" y="1084"/>
                  </a:lnTo>
                  <a:lnTo>
                    <a:pt x="2991" y="1089"/>
                  </a:lnTo>
                  <a:lnTo>
                    <a:pt x="2996" y="1093"/>
                  </a:lnTo>
                  <a:lnTo>
                    <a:pt x="3003" y="1102"/>
                  </a:lnTo>
                  <a:lnTo>
                    <a:pt x="3009" y="1110"/>
                  </a:lnTo>
                  <a:lnTo>
                    <a:pt x="3014" y="1119"/>
                  </a:lnTo>
                  <a:lnTo>
                    <a:pt x="3018" y="1127"/>
                  </a:lnTo>
                  <a:lnTo>
                    <a:pt x="3021" y="1137"/>
                  </a:lnTo>
                  <a:lnTo>
                    <a:pt x="3023" y="1146"/>
                  </a:lnTo>
                  <a:lnTo>
                    <a:pt x="3025" y="1154"/>
                  </a:lnTo>
                  <a:lnTo>
                    <a:pt x="3025" y="1163"/>
                  </a:lnTo>
                  <a:lnTo>
                    <a:pt x="3025" y="1170"/>
                  </a:lnTo>
                  <a:lnTo>
                    <a:pt x="3024" y="1178"/>
                  </a:lnTo>
                  <a:lnTo>
                    <a:pt x="3023" y="1185"/>
                  </a:lnTo>
                  <a:lnTo>
                    <a:pt x="3020" y="1192"/>
                  </a:lnTo>
                  <a:lnTo>
                    <a:pt x="3019" y="1197"/>
                  </a:lnTo>
                  <a:lnTo>
                    <a:pt x="3016" y="1203"/>
                  </a:lnTo>
                  <a:lnTo>
                    <a:pt x="3014" y="1208"/>
                  </a:lnTo>
                  <a:lnTo>
                    <a:pt x="3011" y="1214"/>
                  </a:lnTo>
                  <a:lnTo>
                    <a:pt x="3008" y="1219"/>
                  </a:lnTo>
                  <a:lnTo>
                    <a:pt x="3005" y="1223"/>
                  </a:lnTo>
                  <a:lnTo>
                    <a:pt x="3002" y="1227"/>
                  </a:lnTo>
                  <a:lnTo>
                    <a:pt x="2998" y="1231"/>
                  </a:lnTo>
                  <a:lnTo>
                    <a:pt x="2991" y="1238"/>
                  </a:lnTo>
                  <a:lnTo>
                    <a:pt x="2982" y="1243"/>
                  </a:lnTo>
                  <a:lnTo>
                    <a:pt x="2974" y="1248"/>
                  </a:lnTo>
                  <a:lnTo>
                    <a:pt x="2966" y="1253"/>
                  </a:lnTo>
                  <a:lnTo>
                    <a:pt x="2952" y="1259"/>
                  </a:lnTo>
                  <a:lnTo>
                    <a:pt x="2941" y="1262"/>
                  </a:lnTo>
                  <a:lnTo>
                    <a:pt x="2935" y="1263"/>
                  </a:lnTo>
                  <a:lnTo>
                    <a:pt x="3044" y="1412"/>
                  </a:lnTo>
                  <a:close/>
                  <a:moveTo>
                    <a:pt x="2981" y="1165"/>
                  </a:moveTo>
                  <a:lnTo>
                    <a:pt x="2981" y="1158"/>
                  </a:lnTo>
                  <a:lnTo>
                    <a:pt x="2980" y="1152"/>
                  </a:lnTo>
                  <a:lnTo>
                    <a:pt x="2979" y="1146"/>
                  </a:lnTo>
                  <a:lnTo>
                    <a:pt x="2977" y="1141"/>
                  </a:lnTo>
                  <a:lnTo>
                    <a:pt x="2975" y="1135"/>
                  </a:lnTo>
                  <a:lnTo>
                    <a:pt x="2972" y="1130"/>
                  </a:lnTo>
                  <a:lnTo>
                    <a:pt x="2969" y="1126"/>
                  </a:lnTo>
                  <a:lnTo>
                    <a:pt x="2966" y="1122"/>
                  </a:lnTo>
                  <a:lnTo>
                    <a:pt x="2962" y="1118"/>
                  </a:lnTo>
                  <a:lnTo>
                    <a:pt x="2957" y="1115"/>
                  </a:lnTo>
                  <a:lnTo>
                    <a:pt x="2953" y="1112"/>
                  </a:lnTo>
                  <a:lnTo>
                    <a:pt x="2948" y="1110"/>
                  </a:lnTo>
                  <a:lnTo>
                    <a:pt x="2942" y="1108"/>
                  </a:lnTo>
                  <a:lnTo>
                    <a:pt x="2936" y="1106"/>
                  </a:lnTo>
                  <a:lnTo>
                    <a:pt x="2931" y="1104"/>
                  </a:lnTo>
                  <a:lnTo>
                    <a:pt x="2925" y="1103"/>
                  </a:lnTo>
                  <a:lnTo>
                    <a:pt x="2919" y="1102"/>
                  </a:lnTo>
                  <a:lnTo>
                    <a:pt x="2913" y="1102"/>
                  </a:lnTo>
                  <a:lnTo>
                    <a:pt x="2900" y="1101"/>
                  </a:lnTo>
                  <a:lnTo>
                    <a:pt x="2876" y="1100"/>
                  </a:lnTo>
                  <a:lnTo>
                    <a:pt x="2803" y="1100"/>
                  </a:lnTo>
                  <a:lnTo>
                    <a:pt x="2803" y="1231"/>
                  </a:lnTo>
                  <a:lnTo>
                    <a:pt x="2873" y="1231"/>
                  </a:lnTo>
                  <a:lnTo>
                    <a:pt x="2892" y="1231"/>
                  </a:lnTo>
                  <a:lnTo>
                    <a:pt x="2901" y="1230"/>
                  </a:lnTo>
                  <a:lnTo>
                    <a:pt x="2911" y="1229"/>
                  </a:lnTo>
                  <a:lnTo>
                    <a:pt x="2921" y="1228"/>
                  </a:lnTo>
                  <a:lnTo>
                    <a:pt x="2929" y="1227"/>
                  </a:lnTo>
                  <a:lnTo>
                    <a:pt x="2938" y="1224"/>
                  </a:lnTo>
                  <a:lnTo>
                    <a:pt x="2947" y="1222"/>
                  </a:lnTo>
                  <a:lnTo>
                    <a:pt x="2954" y="1218"/>
                  </a:lnTo>
                  <a:lnTo>
                    <a:pt x="2961" y="1214"/>
                  </a:lnTo>
                  <a:lnTo>
                    <a:pt x="2964" y="1210"/>
                  </a:lnTo>
                  <a:lnTo>
                    <a:pt x="2966" y="1207"/>
                  </a:lnTo>
                  <a:lnTo>
                    <a:pt x="2971" y="1201"/>
                  </a:lnTo>
                  <a:lnTo>
                    <a:pt x="2975" y="1194"/>
                  </a:lnTo>
                  <a:lnTo>
                    <a:pt x="2977" y="1190"/>
                  </a:lnTo>
                  <a:lnTo>
                    <a:pt x="2978" y="1186"/>
                  </a:lnTo>
                  <a:lnTo>
                    <a:pt x="2979" y="1181"/>
                  </a:lnTo>
                  <a:lnTo>
                    <a:pt x="2980" y="1177"/>
                  </a:lnTo>
                  <a:lnTo>
                    <a:pt x="2981" y="1170"/>
                  </a:lnTo>
                  <a:lnTo>
                    <a:pt x="2981" y="1165"/>
                  </a:lnTo>
                  <a:close/>
                  <a:moveTo>
                    <a:pt x="3349" y="1317"/>
                  </a:moveTo>
                  <a:lnTo>
                    <a:pt x="3348" y="1329"/>
                  </a:lnTo>
                  <a:lnTo>
                    <a:pt x="3346" y="1340"/>
                  </a:lnTo>
                  <a:lnTo>
                    <a:pt x="3345" y="1345"/>
                  </a:lnTo>
                  <a:lnTo>
                    <a:pt x="3343" y="1350"/>
                  </a:lnTo>
                  <a:lnTo>
                    <a:pt x="3339" y="1360"/>
                  </a:lnTo>
                  <a:lnTo>
                    <a:pt x="3333" y="1370"/>
                  </a:lnTo>
                  <a:lnTo>
                    <a:pt x="3327" y="1378"/>
                  </a:lnTo>
                  <a:lnTo>
                    <a:pt x="3323" y="1382"/>
                  </a:lnTo>
                  <a:lnTo>
                    <a:pt x="3320" y="1385"/>
                  </a:lnTo>
                  <a:lnTo>
                    <a:pt x="3316" y="1389"/>
                  </a:lnTo>
                  <a:lnTo>
                    <a:pt x="3312" y="1392"/>
                  </a:lnTo>
                  <a:lnTo>
                    <a:pt x="3307" y="1395"/>
                  </a:lnTo>
                  <a:lnTo>
                    <a:pt x="3302" y="1398"/>
                  </a:lnTo>
                  <a:lnTo>
                    <a:pt x="3297" y="1402"/>
                  </a:lnTo>
                  <a:lnTo>
                    <a:pt x="3291" y="1405"/>
                  </a:lnTo>
                  <a:lnTo>
                    <a:pt x="3286" y="1407"/>
                  </a:lnTo>
                  <a:lnTo>
                    <a:pt x="3280" y="1409"/>
                  </a:lnTo>
                  <a:lnTo>
                    <a:pt x="3274" y="1411"/>
                  </a:lnTo>
                  <a:lnTo>
                    <a:pt x="3268" y="1413"/>
                  </a:lnTo>
                  <a:lnTo>
                    <a:pt x="3262" y="1415"/>
                  </a:lnTo>
                  <a:lnTo>
                    <a:pt x="3255" y="1416"/>
                  </a:lnTo>
                  <a:lnTo>
                    <a:pt x="3241" y="1418"/>
                  </a:lnTo>
                  <a:lnTo>
                    <a:pt x="3227" y="1420"/>
                  </a:lnTo>
                  <a:lnTo>
                    <a:pt x="3211" y="1420"/>
                  </a:lnTo>
                  <a:lnTo>
                    <a:pt x="3202" y="1420"/>
                  </a:lnTo>
                  <a:lnTo>
                    <a:pt x="3193" y="1419"/>
                  </a:lnTo>
                  <a:lnTo>
                    <a:pt x="3176" y="1418"/>
                  </a:lnTo>
                  <a:lnTo>
                    <a:pt x="3169" y="1416"/>
                  </a:lnTo>
                  <a:lnTo>
                    <a:pt x="3162" y="1415"/>
                  </a:lnTo>
                  <a:lnTo>
                    <a:pt x="3155" y="1413"/>
                  </a:lnTo>
                  <a:lnTo>
                    <a:pt x="3148" y="1411"/>
                  </a:lnTo>
                  <a:lnTo>
                    <a:pt x="3135" y="1406"/>
                  </a:lnTo>
                  <a:lnTo>
                    <a:pt x="3125" y="1400"/>
                  </a:lnTo>
                  <a:lnTo>
                    <a:pt x="3115" y="1395"/>
                  </a:lnTo>
                  <a:lnTo>
                    <a:pt x="3106" y="1389"/>
                  </a:lnTo>
                  <a:lnTo>
                    <a:pt x="3098" y="1383"/>
                  </a:lnTo>
                  <a:lnTo>
                    <a:pt x="3092" y="1378"/>
                  </a:lnTo>
                  <a:lnTo>
                    <a:pt x="3086" y="1372"/>
                  </a:lnTo>
                  <a:lnTo>
                    <a:pt x="3082" y="1367"/>
                  </a:lnTo>
                  <a:lnTo>
                    <a:pt x="3075" y="1358"/>
                  </a:lnTo>
                  <a:lnTo>
                    <a:pt x="3072" y="1353"/>
                  </a:lnTo>
                  <a:lnTo>
                    <a:pt x="3103" y="1329"/>
                  </a:lnTo>
                  <a:lnTo>
                    <a:pt x="3106" y="1334"/>
                  </a:lnTo>
                  <a:lnTo>
                    <a:pt x="3112" y="1340"/>
                  </a:lnTo>
                  <a:lnTo>
                    <a:pt x="3120" y="1349"/>
                  </a:lnTo>
                  <a:lnTo>
                    <a:pt x="3125" y="1353"/>
                  </a:lnTo>
                  <a:lnTo>
                    <a:pt x="3131" y="1358"/>
                  </a:lnTo>
                  <a:lnTo>
                    <a:pt x="3137" y="1362"/>
                  </a:lnTo>
                  <a:lnTo>
                    <a:pt x="3146" y="1368"/>
                  </a:lnTo>
                  <a:lnTo>
                    <a:pt x="3154" y="1372"/>
                  </a:lnTo>
                  <a:lnTo>
                    <a:pt x="3163" y="1375"/>
                  </a:lnTo>
                  <a:lnTo>
                    <a:pt x="3173" y="1378"/>
                  </a:lnTo>
                  <a:lnTo>
                    <a:pt x="3185" y="1380"/>
                  </a:lnTo>
                  <a:lnTo>
                    <a:pt x="3197" y="1382"/>
                  </a:lnTo>
                  <a:lnTo>
                    <a:pt x="3210" y="1382"/>
                  </a:lnTo>
                  <a:lnTo>
                    <a:pt x="3221" y="1382"/>
                  </a:lnTo>
                  <a:lnTo>
                    <a:pt x="3231" y="1381"/>
                  </a:lnTo>
                  <a:lnTo>
                    <a:pt x="3240" y="1380"/>
                  </a:lnTo>
                  <a:lnTo>
                    <a:pt x="3248" y="1378"/>
                  </a:lnTo>
                  <a:lnTo>
                    <a:pt x="3257" y="1376"/>
                  </a:lnTo>
                  <a:lnTo>
                    <a:pt x="3265" y="1373"/>
                  </a:lnTo>
                  <a:lnTo>
                    <a:pt x="3272" y="1370"/>
                  </a:lnTo>
                  <a:lnTo>
                    <a:pt x="3278" y="1366"/>
                  </a:lnTo>
                  <a:lnTo>
                    <a:pt x="3284" y="1361"/>
                  </a:lnTo>
                  <a:lnTo>
                    <a:pt x="3288" y="1356"/>
                  </a:lnTo>
                  <a:lnTo>
                    <a:pt x="3291" y="1354"/>
                  </a:lnTo>
                  <a:lnTo>
                    <a:pt x="3293" y="1351"/>
                  </a:lnTo>
                  <a:lnTo>
                    <a:pt x="3297" y="1346"/>
                  </a:lnTo>
                  <a:lnTo>
                    <a:pt x="3300" y="1339"/>
                  </a:lnTo>
                  <a:lnTo>
                    <a:pt x="3302" y="1333"/>
                  </a:lnTo>
                  <a:lnTo>
                    <a:pt x="3303" y="1326"/>
                  </a:lnTo>
                  <a:lnTo>
                    <a:pt x="3304" y="1317"/>
                  </a:lnTo>
                  <a:lnTo>
                    <a:pt x="3303" y="1309"/>
                  </a:lnTo>
                  <a:lnTo>
                    <a:pt x="3301" y="1302"/>
                  </a:lnTo>
                  <a:lnTo>
                    <a:pt x="3300" y="1299"/>
                  </a:lnTo>
                  <a:lnTo>
                    <a:pt x="3298" y="1296"/>
                  </a:lnTo>
                  <a:lnTo>
                    <a:pt x="3293" y="1290"/>
                  </a:lnTo>
                  <a:lnTo>
                    <a:pt x="3291" y="1287"/>
                  </a:lnTo>
                  <a:lnTo>
                    <a:pt x="3288" y="1284"/>
                  </a:lnTo>
                  <a:lnTo>
                    <a:pt x="3283" y="1280"/>
                  </a:lnTo>
                  <a:lnTo>
                    <a:pt x="3276" y="1276"/>
                  </a:lnTo>
                  <a:lnTo>
                    <a:pt x="3269" y="1272"/>
                  </a:lnTo>
                  <a:lnTo>
                    <a:pt x="3261" y="1269"/>
                  </a:lnTo>
                  <a:lnTo>
                    <a:pt x="3252" y="1267"/>
                  </a:lnTo>
                  <a:lnTo>
                    <a:pt x="3233" y="1262"/>
                  </a:lnTo>
                  <a:lnTo>
                    <a:pt x="3193" y="1252"/>
                  </a:lnTo>
                  <a:lnTo>
                    <a:pt x="3172" y="1246"/>
                  </a:lnTo>
                  <a:lnTo>
                    <a:pt x="3162" y="1244"/>
                  </a:lnTo>
                  <a:lnTo>
                    <a:pt x="3152" y="1240"/>
                  </a:lnTo>
                  <a:lnTo>
                    <a:pt x="3143" y="1237"/>
                  </a:lnTo>
                  <a:lnTo>
                    <a:pt x="3133" y="1233"/>
                  </a:lnTo>
                  <a:lnTo>
                    <a:pt x="3125" y="1228"/>
                  </a:lnTo>
                  <a:lnTo>
                    <a:pt x="3117" y="1223"/>
                  </a:lnTo>
                  <a:lnTo>
                    <a:pt x="3110" y="1217"/>
                  </a:lnTo>
                  <a:lnTo>
                    <a:pt x="3103" y="1210"/>
                  </a:lnTo>
                  <a:lnTo>
                    <a:pt x="3096" y="1203"/>
                  </a:lnTo>
                  <a:lnTo>
                    <a:pt x="3092" y="1195"/>
                  </a:lnTo>
                  <a:lnTo>
                    <a:pt x="3088" y="1186"/>
                  </a:lnTo>
                  <a:lnTo>
                    <a:pt x="3086" y="1181"/>
                  </a:lnTo>
                  <a:lnTo>
                    <a:pt x="3085" y="1176"/>
                  </a:lnTo>
                  <a:lnTo>
                    <a:pt x="3084" y="1170"/>
                  </a:lnTo>
                  <a:lnTo>
                    <a:pt x="3083" y="1164"/>
                  </a:lnTo>
                  <a:lnTo>
                    <a:pt x="3082" y="1159"/>
                  </a:lnTo>
                  <a:lnTo>
                    <a:pt x="3082" y="1152"/>
                  </a:lnTo>
                  <a:lnTo>
                    <a:pt x="3083" y="1143"/>
                  </a:lnTo>
                  <a:lnTo>
                    <a:pt x="3083" y="1139"/>
                  </a:lnTo>
                  <a:lnTo>
                    <a:pt x="3084" y="1134"/>
                  </a:lnTo>
                  <a:lnTo>
                    <a:pt x="3087" y="1125"/>
                  </a:lnTo>
                  <a:lnTo>
                    <a:pt x="3090" y="1116"/>
                  </a:lnTo>
                  <a:lnTo>
                    <a:pt x="3095" y="1108"/>
                  </a:lnTo>
                  <a:lnTo>
                    <a:pt x="3101" y="1101"/>
                  </a:lnTo>
                  <a:lnTo>
                    <a:pt x="3108" y="1092"/>
                  </a:lnTo>
                  <a:lnTo>
                    <a:pt x="3111" y="1089"/>
                  </a:lnTo>
                  <a:lnTo>
                    <a:pt x="3115" y="1085"/>
                  </a:lnTo>
                  <a:lnTo>
                    <a:pt x="3119" y="1082"/>
                  </a:lnTo>
                  <a:lnTo>
                    <a:pt x="3123" y="1079"/>
                  </a:lnTo>
                  <a:lnTo>
                    <a:pt x="3133" y="1074"/>
                  </a:lnTo>
                  <a:lnTo>
                    <a:pt x="3144" y="1069"/>
                  </a:lnTo>
                  <a:lnTo>
                    <a:pt x="3155" y="1064"/>
                  </a:lnTo>
                  <a:lnTo>
                    <a:pt x="3161" y="1063"/>
                  </a:lnTo>
                  <a:lnTo>
                    <a:pt x="3167" y="1060"/>
                  </a:lnTo>
                  <a:lnTo>
                    <a:pt x="3181" y="1058"/>
                  </a:lnTo>
                  <a:lnTo>
                    <a:pt x="3188" y="1057"/>
                  </a:lnTo>
                  <a:lnTo>
                    <a:pt x="3195" y="1056"/>
                  </a:lnTo>
                  <a:lnTo>
                    <a:pt x="3210" y="1056"/>
                  </a:lnTo>
                  <a:lnTo>
                    <a:pt x="3228" y="1056"/>
                  </a:lnTo>
                  <a:lnTo>
                    <a:pt x="3243" y="1058"/>
                  </a:lnTo>
                  <a:lnTo>
                    <a:pt x="3258" y="1062"/>
                  </a:lnTo>
                  <a:lnTo>
                    <a:pt x="3271" y="1065"/>
                  </a:lnTo>
                  <a:lnTo>
                    <a:pt x="3283" y="1069"/>
                  </a:lnTo>
                  <a:lnTo>
                    <a:pt x="3293" y="1074"/>
                  </a:lnTo>
                  <a:lnTo>
                    <a:pt x="3303" y="1079"/>
                  </a:lnTo>
                  <a:lnTo>
                    <a:pt x="3312" y="1085"/>
                  </a:lnTo>
                  <a:lnTo>
                    <a:pt x="3319" y="1090"/>
                  </a:lnTo>
                  <a:lnTo>
                    <a:pt x="3325" y="1096"/>
                  </a:lnTo>
                  <a:lnTo>
                    <a:pt x="3330" y="1102"/>
                  </a:lnTo>
                  <a:lnTo>
                    <a:pt x="3335" y="1107"/>
                  </a:lnTo>
                  <a:lnTo>
                    <a:pt x="3342" y="1115"/>
                  </a:lnTo>
                  <a:lnTo>
                    <a:pt x="3345" y="1120"/>
                  </a:lnTo>
                  <a:lnTo>
                    <a:pt x="3315" y="1144"/>
                  </a:lnTo>
                  <a:lnTo>
                    <a:pt x="3312" y="1140"/>
                  </a:lnTo>
                  <a:lnTo>
                    <a:pt x="3307" y="1133"/>
                  </a:lnTo>
                  <a:lnTo>
                    <a:pt x="3303" y="1129"/>
                  </a:lnTo>
                  <a:lnTo>
                    <a:pt x="3298" y="1125"/>
                  </a:lnTo>
                  <a:lnTo>
                    <a:pt x="3292" y="1121"/>
                  </a:lnTo>
                  <a:lnTo>
                    <a:pt x="3286" y="1116"/>
                  </a:lnTo>
                  <a:lnTo>
                    <a:pt x="3280" y="1112"/>
                  </a:lnTo>
                  <a:lnTo>
                    <a:pt x="3273" y="1108"/>
                  </a:lnTo>
                  <a:lnTo>
                    <a:pt x="3264" y="1104"/>
                  </a:lnTo>
                  <a:lnTo>
                    <a:pt x="3254" y="1101"/>
                  </a:lnTo>
                  <a:lnTo>
                    <a:pt x="3245" y="1097"/>
                  </a:lnTo>
                  <a:lnTo>
                    <a:pt x="3234" y="1095"/>
                  </a:lnTo>
                  <a:lnTo>
                    <a:pt x="3223" y="1093"/>
                  </a:lnTo>
                  <a:lnTo>
                    <a:pt x="3210" y="1093"/>
                  </a:lnTo>
                  <a:lnTo>
                    <a:pt x="3201" y="1093"/>
                  </a:lnTo>
                  <a:lnTo>
                    <a:pt x="3192" y="1094"/>
                  </a:lnTo>
                  <a:lnTo>
                    <a:pt x="3184" y="1095"/>
                  </a:lnTo>
                  <a:lnTo>
                    <a:pt x="3176" y="1097"/>
                  </a:lnTo>
                  <a:lnTo>
                    <a:pt x="3169" y="1098"/>
                  </a:lnTo>
                  <a:lnTo>
                    <a:pt x="3162" y="1102"/>
                  </a:lnTo>
                  <a:lnTo>
                    <a:pt x="3159" y="1103"/>
                  </a:lnTo>
                  <a:lnTo>
                    <a:pt x="3156" y="1105"/>
                  </a:lnTo>
                  <a:lnTo>
                    <a:pt x="3150" y="1108"/>
                  </a:lnTo>
                  <a:lnTo>
                    <a:pt x="3145" y="1112"/>
                  </a:lnTo>
                  <a:lnTo>
                    <a:pt x="3141" y="1116"/>
                  </a:lnTo>
                  <a:lnTo>
                    <a:pt x="3136" y="1121"/>
                  </a:lnTo>
                  <a:lnTo>
                    <a:pt x="3133" y="1126"/>
                  </a:lnTo>
                  <a:lnTo>
                    <a:pt x="3131" y="1131"/>
                  </a:lnTo>
                  <a:lnTo>
                    <a:pt x="3129" y="1138"/>
                  </a:lnTo>
                  <a:lnTo>
                    <a:pt x="3128" y="1145"/>
                  </a:lnTo>
                  <a:lnTo>
                    <a:pt x="3127" y="1151"/>
                  </a:lnTo>
                  <a:lnTo>
                    <a:pt x="3128" y="1160"/>
                  </a:lnTo>
                  <a:lnTo>
                    <a:pt x="3130" y="1167"/>
                  </a:lnTo>
                  <a:lnTo>
                    <a:pt x="3131" y="1170"/>
                  </a:lnTo>
                  <a:lnTo>
                    <a:pt x="3133" y="1175"/>
                  </a:lnTo>
                  <a:lnTo>
                    <a:pt x="3136" y="1180"/>
                  </a:lnTo>
                  <a:lnTo>
                    <a:pt x="3142" y="1186"/>
                  </a:lnTo>
                  <a:lnTo>
                    <a:pt x="3148" y="1190"/>
                  </a:lnTo>
                  <a:lnTo>
                    <a:pt x="3155" y="1194"/>
                  </a:lnTo>
                  <a:lnTo>
                    <a:pt x="3162" y="1198"/>
                  </a:lnTo>
                  <a:lnTo>
                    <a:pt x="3170" y="1201"/>
                  </a:lnTo>
                  <a:lnTo>
                    <a:pt x="3179" y="1204"/>
                  </a:lnTo>
                  <a:lnTo>
                    <a:pt x="3197" y="1209"/>
                  </a:lnTo>
                  <a:lnTo>
                    <a:pt x="3218" y="1214"/>
                  </a:lnTo>
                  <a:lnTo>
                    <a:pt x="3238" y="1218"/>
                  </a:lnTo>
                  <a:lnTo>
                    <a:pt x="3259" y="1223"/>
                  </a:lnTo>
                  <a:lnTo>
                    <a:pt x="3278" y="1229"/>
                  </a:lnTo>
                  <a:lnTo>
                    <a:pt x="3288" y="1232"/>
                  </a:lnTo>
                  <a:lnTo>
                    <a:pt x="3298" y="1236"/>
                  </a:lnTo>
                  <a:lnTo>
                    <a:pt x="3306" y="1240"/>
                  </a:lnTo>
                  <a:lnTo>
                    <a:pt x="3314" y="1245"/>
                  </a:lnTo>
                  <a:lnTo>
                    <a:pt x="3321" y="1252"/>
                  </a:lnTo>
                  <a:lnTo>
                    <a:pt x="3328" y="1259"/>
                  </a:lnTo>
                  <a:lnTo>
                    <a:pt x="3333" y="1266"/>
                  </a:lnTo>
                  <a:lnTo>
                    <a:pt x="3337" y="1270"/>
                  </a:lnTo>
                  <a:lnTo>
                    <a:pt x="3339" y="1274"/>
                  </a:lnTo>
                  <a:lnTo>
                    <a:pt x="3343" y="1283"/>
                  </a:lnTo>
                  <a:lnTo>
                    <a:pt x="3346" y="1294"/>
                  </a:lnTo>
                  <a:lnTo>
                    <a:pt x="3347" y="1299"/>
                  </a:lnTo>
                  <a:lnTo>
                    <a:pt x="3348" y="1305"/>
                  </a:lnTo>
                  <a:lnTo>
                    <a:pt x="3348" y="1311"/>
                  </a:lnTo>
                  <a:lnTo>
                    <a:pt x="3349" y="1317"/>
                  </a:lnTo>
                  <a:close/>
                  <a:moveTo>
                    <a:pt x="3462" y="1064"/>
                  </a:moveTo>
                  <a:lnTo>
                    <a:pt x="3462" y="1412"/>
                  </a:lnTo>
                  <a:lnTo>
                    <a:pt x="3419" y="1412"/>
                  </a:lnTo>
                  <a:lnTo>
                    <a:pt x="3419" y="1064"/>
                  </a:lnTo>
                  <a:lnTo>
                    <a:pt x="3462" y="1064"/>
                  </a:lnTo>
                  <a:close/>
                  <a:moveTo>
                    <a:pt x="3791" y="1102"/>
                  </a:moveTo>
                  <a:lnTo>
                    <a:pt x="3671" y="1102"/>
                  </a:lnTo>
                  <a:lnTo>
                    <a:pt x="3671" y="1412"/>
                  </a:lnTo>
                  <a:lnTo>
                    <a:pt x="3628" y="1412"/>
                  </a:lnTo>
                  <a:lnTo>
                    <a:pt x="3628" y="1102"/>
                  </a:lnTo>
                  <a:lnTo>
                    <a:pt x="3508" y="1102"/>
                  </a:lnTo>
                  <a:lnTo>
                    <a:pt x="3508" y="1064"/>
                  </a:lnTo>
                  <a:lnTo>
                    <a:pt x="3791" y="1064"/>
                  </a:lnTo>
                  <a:lnTo>
                    <a:pt x="3791" y="1102"/>
                  </a:lnTo>
                  <a:close/>
                  <a:moveTo>
                    <a:pt x="4104" y="1064"/>
                  </a:moveTo>
                  <a:lnTo>
                    <a:pt x="3975" y="1259"/>
                  </a:lnTo>
                  <a:lnTo>
                    <a:pt x="3975" y="1412"/>
                  </a:lnTo>
                  <a:lnTo>
                    <a:pt x="3932" y="1412"/>
                  </a:lnTo>
                  <a:lnTo>
                    <a:pt x="3932" y="1259"/>
                  </a:lnTo>
                  <a:lnTo>
                    <a:pt x="3804" y="1064"/>
                  </a:lnTo>
                  <a:lnTo>
                    <a:pt x="3854" y="1064"/>
                  </a:lnTo>
                  <a:lnTo>
                    <a:pt x="3955" y="1221"/>
                  </a:lnTo>
                  <a:lnTo>
                    <a:pt x="4056" y="1064"/>
                  </a:lnTo>
                  <a:lnTo>
                    <a:pt x="4104" y="1064"/>
                  </a:lnTo>
                  <a:close/>
                  <a:moveTo>
                    <a:pt x="4600" y="1238"/>
                  </a:moveTo>
                  <a:lnTo>
                    <a:pt x="4600" y="1246"/>
                  </a:lnTo>
                  <a:lnTo>
                    <a:pt x="4600" y="1255"/>
                  </a:lnTo>
                  <a:lnTo>
                    <a:pt x="4599" y="1263"/>
                  </a:lnTo>
                  <a:lnTo>
                    <a:pt x="4598" y="1271"/>
                  </a:lnTo>
                  <a:lnTo>
                    <a:pt x="4596" y="1279"/>
                  </a:lnTo>
                  <a:lnTo>
                    <a:pt x="4594" y="1287"/>
                  </a:lnTo>
                  <a:lnTo>
                    <a:pt x="4590" y="1304"/>
                  </a:lnTo>
                  <a:lnTo>
                    <a:pt x="4584" y="1319"/>
                  </a:lnTo>
                  <a:lnTo>
                    <a:pt x="4580" y="1328"/>
                  </a:lnTo>
                  <a:lnTo>
                    <a:pt x="4576" y="1335"/>
                  </a:lnTo>
                  <a:lnTo>
                    <a:pt x="4572" y="1342"/>
                  </a:lnTo>
                  <a:lnTo>
                    <a:pt x="4567" y="1349"/>
                  </a:lnTo>
                  <a:lnTo>
                    <a:pt x="4563" y="1356"/>
                  </a:lnTo>
                  <a:lnTo>
                    <a:pt x="4557" y="1362"/>
                  </a:lnTo>
                  <a:lnTo>
                    <a:pt x="4552" y="1369"/>
                  </a:lnTo>
                  <a:lnTo>
                    <a:pt x="4546" y="1375"/>
                  </a:lnTo>
                  <a:lnTo>
                    <a:pt x="4539" y="1381"/>
                  </a:lnTo>
                  <a:lnTo>
                    <a:pt x="4533" y="1386"/>
                  </a:lnTo>
                  <a:lnTo>
                    <a:pt x="4526" y="1391"/>
                  </a:lnTo>
                  <a:lnTo>
                    <a:pt x="4519" y="1396"/>
                  </a:lnTo>
                  <a:lnTo>
                    <a:pt x="4511" y="1400"/>
                  </a:lnTo>
                  <a:lnTo>
                    <a:pt x="4503" y="1405"/>
                  </a:lnTo>
                  <a:lnTo>
                    <a:pt x="4494" y="1408"/>
                  </a:lnTo>
                  <a:lnTo>
                    <a:pt x="4486" y="1411"/>
                  </a:lnTo>
                  <a:lnTo>
                    <a:pt x="4477" y="1414"/>
                  </a:lnTo>
                  <a:lnTo>
                    <a:pt x="4468" y="1416"/>
                  </a:lnTo>
                  <a:lnTo>
                    <a:pt x="4458" y="1418"/>
                  </a:lnTo>
                  <a:lnTo>
                    <a:pt x="4448" y="1419"/>
                  </a:lnTo>
                  <a:lnTo>
                    <a:pt x="4437" y="1420"/>
                  </a:lnTo>
                  <a:lnTo>
                    <a:pt x="4427" y="1420"/>
                  </a:lnTo>
                  <a:lnTo>
                    <a:pt x="4415" y="1420"/>
                  </a:lnTo>
                  <a:lnTo>
                    <a:pt x="4405" y="1419"/>
                  </a:lnTo>
                  <a:lnTo>
                    <a:pt x="4395" y="1418"/>
                  </a:lnTo>
                  <a:lnTo>
                    <a:pt x="4385" y="1416"/>
                  </a:lnTo>
                  <a:lnTo>
                    <a:pt x="4376" y="1414"/>
                  </a:lnTo>
                  <a:lnTo>
                    <a:pt x="4367" y="1411"/>
                  </a:lnTo>
                  <a:lnTo>
                    <a:pt x="4358" y="1408"/>
                  </a:lnTo>
                  <a:lnTo>
                    <a:pt x="4350" y="1405"/>
                  </a:lnTo>
                  <a:lnTo>
                    <a:pt x="4341" y="1400"/>
                  </a:lnTo>
                  <a:lnTo>
                    <a:pt x="4334" y="1396"/>
                  </a:lnTo>
                  <a:lnTo>
                    <a:pt x="4320" y="1386"/>
                  </a:lnTo>
                  <a:lnTo>
                    <a:pt x="4314" y="1381"/>
                  </a:lnTo>
                  <a:lnTo>
                    <a:pt x="4307" y="1375"/>
                  </a:lnTo>
                  <a:lnTo>
                    <a:pt x="4301" y="1369"/>
                  </a:lnTo>
                  <a:lnTo>
                    <a:pt x="4295" y="1362"/>
                  </a:lnTo>
                  <a:lnTo>
                    <a:pt x="4290" y="1356"/>
                  </a:lnTo>
                  <a:lnTo>
                    <a:pt x="4285" y="1349"/>
                  </a:lnTo>
                  <a:lnTo>
                    <a:pt x="4281" y="1342"/>
                  </a:lnTo>
                  <a:lnTo>
                    <a:pt x="4277" y="1335"/>
                  </a:lnTo>
                  <a:lnTo>
                    <a:pt x="4269" y="1319"/>
                  </a:lnTo>
                  <a:lnTo>
                    <a:pt x="4266" y="1312"/>
                  </a:lnTo>
                  <a:lnTo>
                    <a:pt x="4263" y="1304"/>
                  </a:lnTo>
                  <a:lnTo>
                    <a:pt x="4258" y="1287"/>
                  </a:lnTo>
                  <a:lnTo>
                    <a:pt x="4257" y="1279"/>
                  </a:lnTo>
                  <a:lnTo>
                    <a:pt x="4255" y="1271"/>
                  </a:lnTo>
                  <a:lnTo>
                    <a:pt x="4253" y="1255"/>
                  </a:lnTo>
                  <a:lnTo>
                    <a:pt x="4253" y="1238"/>
                  </a:lnTo>
                  <a:lnTo>
                    <a:pt x="4253" y="1230"/>
                  </a:lnTo>
                  <a:lnTo>
                    <a:pt x="4253" y="1221"/>
                  </a:lnTo>
                  <a:lnTo>
                    <a:pt x="4254" y="1213"/>
                  </a:lnTo>
                  <a:lnTo>
                    <a:pt x="4255" y="1204"/>
                  </a:lnTo>
                  <a:lnTo>
                    <a:pt x="4257" y="1196"/>
                  </a:lnTo>
                  <a:lnTo>
                    <a:pt x="4258" y="1188"/>
                  </a:lnTo>
                  <a:lnTo>
                    <a:pt x="4263" y="1171"/>
                  </a:lnTo>
                  <a:lnTo>
                    <a:pt x="4269" y="1156"/>
                  </a:lnTo>
                  <a:lnTo>
                    <a:pt x="4273" y="1149"/>
                  </a:lnTo>
                  <a:lnTo>
                    <a:pt x="4277" y="1142"/>
                  </a:lnTo>
                  <a:lnTo>
                    <a:pt x="4281" y="1133"/>
                  </a:lnTo>
                  <a:lnTo>
                    <a:pt x="4285" y="1127"/>
                  </a:lnTo>
                  <a:lnTo>
                    <a:pt x="4290" y="1120"/>
                  </a:lnTo>
                  <a:lnTo>
                    <a:pt x="4295" y="1114"/>
                  </a:lnTo>
                  <a:lnTo>
                    <a:pt x="4301" y="1107"/>
                  </a:lnTo>
                  <a:lnTo>
                    <a:pt x="4307" y="1102"/>
                  </a:lnTo>
                  <a:lnTo>
                    <a:pt x="4314" y="1095"/>
                  </a:lnTo>
                  <a:lnTo>
                    <a:pt x="4320" y="1090"/>
                  </a:lnTo>
                  <a:lnTo>
                    <a:pt x="4327" y="1085"/>
                  </a:lnTo>
                  <a:lnTo>
                    <a:pt x="4334" y="1080"/>
                  </a:lnTo>
                  <a:lnTo>
                    <a:pt x="4341" y="1076"/>
                  </a:lnTo>
                  <a:lnTo>
                    <a:pt x="4350" y="1072"/>
                  </a:lnTo>
                  <a:lnTo>
                    <a:pt x="4358" y="1069"/>
                  </a:lnTo>
                  <a:lnTo>
                    <a:pt x="4367" y="1065"/>
                  </a:lnTo>
                  <a:lnTo>
                    <a:pt x="4376" y="1063"/>
                  </a:lnTo>
                  <a:lnTo>
                    <a:pt x="4385" y="1060"/>
                  </a:lnTo>
                  <a:lnTo>
                    <a:pt x="4395" y="1058"/>
                  </a:lnTo>
                  <a:lnTo>
                    <a:pt x="4405" y="1057"/>
                  </a:lnTo>
                  <a:lnTo>
                    <a:pt x="4415" y="1056"/>
                  </a:lnTo>
                  <a:lnTo>
                    <a:pt x="4427" y="1056"/>
                  </a:lnTo>
                  <a:lnTo>
                    <a:pt x="4437" y="1056"/>
                  </a:lnTo>
                  <a:lnTo>
                    <a:pt x="4448" y="1057"/>
                  </a:lnTo>
                  <a:lnTo>
                    <a:pt x="4458" y="1058"/>
                  </a:lnTo>
                  <a:lnTo>
                    <a:pt x="4468" y="1060"/>
                  </a:lnTo>
                  <a:lnTo>
                    <a:pt x="4477" y="1063"/>
                  </a:lnTo>
                  <a:lnTo>
                    <a:pt x="4486" y="1065"/>
                  </a:lnTo>
                  <a:lnTo>
                    <a:pt x="4494" y="1069"/>
                  </a:lnTo>
                  <a:lnTo>
                    <a:pt x="4503" y="1072"/>
                  </a:lnTo>
                  <a:lnTo>
                    <a:pt x="4511" y="1076"/>
                  </a:lnTo>
                  <a:lnTo>
                    <a:pt x="4519" y="1080"/>
                  </a:lnTo>
                  <a:lnTo>
                    <a:pt x="4533" y="1090"/>
                  </a:lnTo>
                  <a:lnTo>
                    <a:pt x="4539" y="1095"/>
                  </a:lnTo>
                  <a:lnTo>
                    <a:pt x="4546" y="1102"/>
                  </a:lnTo>
                  <a:lnTo>
                    <a:pt x="4552" y="1107"/>
                  </a:lnTo>
                  <a:lnTo>
                    <a:pt x="4557" y="1114"/>
                  </a:lnTo>
                  <a:lnTo>
                    <a:pt x="4563" y="1120"/>
                  </a:lnTo>
                  <a:lnTo>
                    <a:pt x="4567" y="1127"/>
                  </a:lnTo>
                  <a:lnTo>
                    <a:pt x="4572" y="1133"/>
                  </a:lnTo>
                  <a:lnTo>
                    <a:pt x="4576" y="1142"/>
                  </a:lnTo>
                  <a:lnTo>
                    <a:pt x="4584" y="1156"/>
                  </a:lnTo>
                  <a:lnTo>
                    <a:pt x="4587" y="1164"/>
                  </a:lnTo>
                  <a:lnTo>
                    <a:pt x="4590" y="1171"/>
                  </a:lnTo>
                  <a:lnTo>
                    <a:pt x="4594" y="1188"/>
                  </a:lnTo>
                  <a:lnTo>
                    <a:pt x="4596" y="1196"/>
                  </a:lnTo>
                  <a:lnTo>
                    <a:pt x="4598" y="1204"/>
                  </a:lnTo>
                  <a:lnTo>
                    <a:pt x="4600" y="1221"/>
                  </a:lnTo>
                  <a:lnTo>
                    <a:pt x="4600" y="1238"/>
                  </a:lnTo>
                  <a:close/>
                  <a:moveTo>
                    <a:pt x="4555" y="1238"/>
                  </a:moveTo>
                  <a:lnTo>
                    <a:pt x="4555" y="1224"/>
                  </a:lnTo>
                  <a:lnTo>
                    <a:pt x="4553" y="1210"/>
                  </a:lnTo>
                  <a:lnTo>
                    <a:pt x="4551" y="1197"/>
                  </a:lnTo>
                  <a:lnTo>
                    <a:pt x="4548" y="1185"/>
                  </a:lnTo>
                  <a:lnTo>
                    <a:pt x="4542" y="1171"/>
                  </a:lnTo>
                  <a:lnTo>
                    <a:pt x="4540" y="1166"/>
                  </a:lnTo>
                  <a:lnTo>
                    <a:pt x="4537" y="1160"/>
                  </a:lnTo>
                  <a:lnTo>
                    <a:pt x="4531" y="1149"/>
                  </a:lnTo>
                  <a:lnTo>
                    <a:pt x="4523" y="1139"/>
                  </a:lnTo>
                  <a:lnTo>
                    <a:pt x="4519" y="1133"/>
                  </a:lnTo>
                  <a:lnTo>
                    <a:pt x="4515" y="1128"/>
                  </a:lnTo>
                  <a:lnTo>
                    <a:pt x="4506" y="1120"/>
                  </a:lnTo>
                  <a:lnTo>
                    <a:pt x="4500" y="1116"/>
                  </a:lnTo>
                  <a:lnTo>
                    <a:pt x="4495" y="1113"/>
                  </a:lnTo>
                  <a:lnTo>
                    <a:pt x="4483" y="1106"/>
                  </a:lnTo>
                  <a:lnTo>
                    <a:pt x="4477" y="1104"/>
                  </a:lnTo>
                  <a:lnTo>
                    <a:pt x="4471" y="1101"/>
                  </a:lnTo>
                  <a:lnTo>
                    <a:pt x="4463" y="1098"/>
                  </a:lnTo>
                  <a:lnTo>
                    <a:pt x="4457" y="1097"/>
                  </a:lnTo>
                  <a:lnTo>
                    <a:pt x="4450" y="1095"/>
                  </a:lnTo>
                  <a:lnTo>
                    <a:pt x="4442" y="1094"/>
                  </a:lnTo>
                  <a:lnTo>
                    <a:pt x="4435" y="1094"/>
                  </a:lnTo>
                  <a:lnTo>
                    <a:pt x="4427" y="1093"/>
                  </a:lnTo>
                  <a:lnTo>
                    <a:pt x="4410" y="1094"/>
                  </a:lnTo>
                  <a:lnTo>
                    <a:pt x="4403" y="1095"/>
                  </a:lnTo>
                  <a:lnTo>
                    <a:pt x="4396" y="1097"/>
                  </a:lnTo>
                  <a:lnTo>
                    <a:pt x="4389" y="1098"/>
                  </a:lnTo>
                  <a:lnTo>
                    <a:pt x="4382" y="1101"/>
                  </a:lnTo>
                  <a:lnTo>
                    <a:pt x="4369" y="1106"/>
                  </a:lnTo>
                  <a:lnTo>
                    <a:pt x="4358" y="1113"/>
                  </a:lnTo>
                  <a:lnTo>
                    <a:pt x="4353" y="1116"/>
                  </a:lnTo>
                  <a:lnTo>
                    <a:pt x="4347" y="1120"/>
                  </a:lnTo>
                  <a:lnTo>
                    <a:pt x="4338" y="1128"/>
                  </a:lnTo>
                  <a:lnTo>
                    <a:pt x="4333" y="1133"/>
                  </a:lnTo>
                  <a:lnTo>
                    <a:pt x="4329" y="1139"/>
                  </a:lnTo>
                  <a:lnTo>
                    <a:pt x="4322" y="1149"/>
                  </a:lnTo>
                  <a:lnTo>
                    <a:pt x="4316" y="1160"/>
                  </a:lnTo>
                  <a:lnTo>
                    <a:pt x="4310" y="1171"/>
                  </a:lnTo>
                  <a:lnTo>
                    <a:pt x="4305" y="1185"/>
                  </a:lnTo>
                  <a:lnTo>
                    <a:pt x="4303" y="1191"/>
                  </a:lnTo>
                  <a:lnTo>
                    <a:pt x="4302" y="1197"/>
                  </a:lnTo>
                  <a:lnTo>
                    <a:pt x="4299" y="1210"/>
                  </a:lnTo>
                  <a:lnTo>
                    <a:pt x="4298" y="1224"/>
                  </a:lnTo>
                  <a:lnTo>
                    <a:pt x="4298" y="1238"/>
                  </a:lnTo>
                  <a:lnTo>
                    <a:pt x="4298" y="1252"/>
                  </a:lnTo>
                  <a:lnTo>
                    <a:pt x="4299" y="1259"/>
                  </a:lnTo>
                  <a:lnTo>
                    <a:pt x="4299" y="1265"/>
                  </a:lnTo>
                  <a:lnTo>
                    <a:pt x="4302" y="1278"/>
                  </a:lnTo>
                  <a:lnTo>
                    <a:pt x="4305" y="1292"/>
                  </a:lnTo>
                  <a:lnTo>
                    <a:pt x="4310" y="1304"/>
                  </a:lnTo>
                  <a:lnTo>
                    <a:pt x="4313" y="1310"/>
                  </a:lnTo>
                  <a:lnTo>
                    <a:pt x="4316" y="1316"/>
                  </a:lnTo>
                  <a:lnTo>
                    <a:pt x="4322" y="1328"/>
                  </a:lnTo>
                  <a:lnTo>
                    <a:pt x="4329" y="1338"/>
                  </a:lnTo>
                  <a:lnTo>
                    <a:pt x="4333" y="1343"/>
                  </a:lnTo>
                  <a:lnTo>
                    <a:pt x="4338" y="1347"/>
                  </a:lnTo>
                  <a:lnTo>
                    <a:pt x="4347" y="1356"/>
                  </a:lnTo>
                  <a:lnTo>
                    <a:pt x="4353" y="1360"/>
                  </a:lnTo>
                  <a:lnTo>
                    <a:pt x="4358" y="1364"/>
                  </a:lnTo>
                  <a:lnTo>
                    <a:pt x="4369" y="1370"/>
                  </a:lnTo>
                  <a:lnTo>
                    <a:pt x="4376" y="1373"/>
                  </a:lnTo>
                  <a:lnTo>
                    <a:pt x="4382" y="1375"/>
                  </a:lnTo>
                  <a:lnTo>
                    <a:pt x="4389" y="1377"/>
                  </a:lnTo>
                  <a:lnTo>
                    <a:pt x="4396" y="1379"/>
                  </a:lnTo>
                  <a:lnTo>
                    <a:pt x="4403" y="1380"/>
                  </a:lnTo>
                  <a:lnTo>
                    <a:pt x="4410" y="1381"/>
                  </a:lnTo>
                  <a:lnTo>
                    <a:pt x="4418" y="1382"/>
                  </a:lnTo>
                  <a:lnTo>
                    <a:pt x="4427" y="1382"/>
                  </a:lnTo>
                  <a:lnTo>
                    <a:pt x="4442" y="1381"/>
                  </a:lnTo>
                  <a:lnTo>
                    <a:pt x="4450" y="1380"/>
                  </a:lnTo>
                  <a:lnTo>
                    <a:pt x="4457" y="1379"/>
                  </a:lnTo>
                  <a:lnTo>
                    <a:pt x="4463" y="1377"/>
                  </a:lnTo>
                  <a:lnTo>
                    <a:pt x="4471" y="1375"/>
                  </a:lnTo>
                  <a:lnTo>
                    <a:pt x="4483" y="1370"/>
                  </a:lnTo>
                  <a:lnTo>
                    <a:pt x="4495" y="1364"/>
                  </a:lnTo>
                  <a:lnTo>
                    <a:pt x="4500" y="1360"/>
                  </a:lnTo>
                  <a:lnTo>
                    <a:pt x="4506" y="1356"/>
                  </a:lnTo>
                  <a:lnTo>
                    <a:pt x="4515" y="1347"/>
                  </a:lnTo>
                  <a:lnTo>
                    <a:pt x="4519" y="1343"/>
                  </a:lnTo>
                  <a:lnTo>
                    <a:pt x="4523" y="1338"/>
                  </a:lnTo>
                  <a:lnTo>
                    <a:pt x="4531" y="1328"/>
                  </a:lnTo>
                  <a:lnTo>
                    <a:pt x="4537" y="1316"/>
                  </a:lnTo>
                  <a:lnTo>
                    <a:pt x="4542" y="1304"/>
                  </a:lnTo>
                  <a:lnTo>
                    <a:pt x="4548" y="1292"/>
                  </a:lnTo>
                  <a:lnTo>
                    <a:pt x="4549" y="1285"/>
                  </a:lnTo>
                  <a:lnTo>
                    <a:pt x="4551" y="1278"/>
                  </a:lnTo>
                  <a:lnTo>
                    <a:pt x="4553" y="1265"/>
                  </a:lnTo>
                  <a:lnTo>
                    <a:pt x="4555" y="1252"/>
                  </a:lnTo>
                  <a:lnTo>
                    <a:pt x="4555" y="1238"/>
                  </a:lnTo>
                  <a:close/>
                  <a:moveTo>
                    <a:pt x="4902" y="1102"/>
                  </a:moveTo>
                  <a:lnTo>
                    <a:pt x="4708" y="1102"/>
                  </a:lnTo>
                  <a:lnTo>
                    <a:pt x="4708" y="1217"/>
                  </a:lnTo>
                  <a:lnTo>
                    <a:pt x="4888" y="1217"/>
                  </a:lnTo>
                  <a:lnTo>
                    <a:pt x="4888" y="1254"/>
                  </a:lnTo>
                  <a:lnTo>
                    <a:pt x="4708" y="1254"/>
                  </a:lnTo>
                  <a:lnTo>
                    <a:pt x="4708" y="1412"/>
                  </a:lnTo>
                  <a:lnTo>
                    <a:pt x="4665" y="1412"/>
                  </a:lnTo>
                  <a:lnTo>
                    <a:pt x="4665" y="1064"/>
                  </a:lnTo>
                  <a:lnTo>
                    <a:pt x="4902" y="1064"/>
                  </a:lnTo>
                  <a:lnTo>
                    <a:pt x="4902" y="1102"/>
                  </a:lnTo>
                  <a:close/>
                  <a:moveTo>
                    <a:pt x="5363" y="1064"/>
                  </a:moveTo>
                  <a:lnTo>
                    <a:pt x="5224" y="1412"/>
                  </a:lnTo>
                  <a:lnTo>
                    <a:pt x="5178" y="1412"/>
                  </a:lnTo>
                  <a:lnTo>
                    <a:pt x="5038" y="1064"/>
                  </a:lnTo>
                  <a:lnTo>
                    <a:pt x="5085" y="1064"/>
                  </a:lnTo>
                  <a:lnTo>
                    <a:pt x="5201" y="1361"/>
                  </a:lnTo>
                  <a:lnTo>
                    <a:pt x="5317" y="1064"/>
                  </a:lnTo>
                  <a:lnTo>
                    <a:pt x="5363" y="1064"/>
                  </a:lnTo>
                  <a:close/>
                  <a:moveTo>
                    <a:pt x="5682" y="1412"/>
                  </a:moveTo>
                  <a:lnTo>
                    <a:pt x="5634" y="1412"/>
                  </a:lnTo>
                  <a:lnTo>
                    <a:pt x="5598" y="1319"/>
                  </a:lnTo>
                  <a:lnTo>
                    <a:pt x="5424" y="1319"/>
                  </a:lnTo>
                  <a:lnTo>
                    <a:pt x="5387" y="1412"/>
                  </a:lnTo>
                  <a:lnTo>
                    <a:pt x="5341" y="1412"/>
                  </a:lnTo>
                  <a:lnTo>
                    <a:pt x="5486" y="1064"/>
                  </a:lnTo>
                  <a:lnTo>
                    <a:pt x="5537" y="1064"/>
                  </a:lnTo>
                  <a:lnTo>
                    <a:pt x="5682" y="1412"/>
                  </a:lnTo>
                  <a:close/>
                  <a:moveTo>
                    <a:pt x="5582" y="1282"/>
                  </a:moveTo>
                  <a:lnTo>
                    <a:pt x="5511" y="1107"/>
                  </a:lnTo>
                  <a:lnTo>
                    <a:pt x="5439" y="1282"/>
                  </a:lnTo>
                  <a:lnTo>
                    <a:pt x="5582" y="1282"/>
                  </a:lnTo>
                  <a:close/>
                  <a:moveTo>
                    <a:pt x="6035" y="1412"/>
                  </a:moveTo>
                  <a:lnTo>
                    <a:pt x="5988" y="1412"/>
                  </a:lnTo>
                  <a:lnTo>
                    <a:pt x="5950" y="1319"/>
                  </a:lnTo>
                  <a:lnTo>
                    <a:pt x="5777" y="1319"/>
                  </a:lnTo>
                  <a:lnTo>
                    <a:pt x="5740" y="1412"/>
                  </a:lnTo>
                  <a:lnTo>
                    <a:pt x="5694" y="1412"/>
                  </a:lnTo>
                  <a:lnTo>
                    <a:pt x="5839" y="1064"/>
                  </a:lnTo>
                  <a:lnTo>
                    <a:pt x="5890" y="1064"/>
                  </a:lnTo>
                  <a:lnTo>
                    <a:pt x="6035" y="1412"/>
                  </a:lnTo>
                  <a:close/>
                  <a:moveTo>
                    <a:pt x="5935" y="1282"/>
                  </a:moveTo>
                  <a:lnTo>
                    <a:pt x="5863" y="1107"/>
                  </a:lnTo>
                  <a:lnTo>
                    <a:pt x="5793" y="1282"/>
                  </a:lnTo>
                  <a:lnTo>
                    <a:pt x="5935" y="1282"/>
                  </a:lnTo>
                  <a:close/>
                  <a:moveTo>
                    <a:pt x="6329" y="1317"/>
                  </a:moveTo>
                  <a:lnTo>
                    <a:pt x="6329" y="1329"/>
                  </a:lnTo>
                  <a:lnTo>
                    <a:pt x="6327" y="1340"/>
                  </a:lnTo>
                  <a:lnTo>
                    <a:pt x="6326" y="1345"/>
                  </a:lnTo>
                  <a:lnTo>
                    <a:pt x="6324" y="1350"/>
                  </a:lnTo>
                  <a:lnTo>
                    <a:pt x="6320" y="1360"/>
                  </a:lnTo>
                  <a:lnTo>
                    <a:pt x="6315" y="1370"/>
                  </a:lnTo>
                  <a:lnTo>
                    <a:pt x="6309" y="1378"/>
                  </a:lnTo>
                  <a:lnTo>
                    <a:pt x="6305" y="1382"/>
                  </a:lnTo>
                  <a:lnTo>
                    <a:pt x="6302" y="1385"/>
                  </a:lnTo>
                  <a:lnTo>
                    <a:pt x="6297" y="1389"/>
                  </a:lnTo>
                  <a:lnTo>
                    <a:pt x="6292" y="1392"/>
                  </a:lnTo>
                  <a:lnTo>
                    <a:pt x="6288" y="1395"/>
                  </a:lnTo>
                  <a:lnTo>
                    <a:pt x="6283" y="1398"/>
                  </a:lnTo>
                  <a:lnTo>
                    <a:pt x="6278" y="1402"/>
                  </a:lnTo>
                  <a:lnTo>
                    <a:pt x="6273" y="1405"/>
                  </a:lnTo>
                  <a:lnTo>
                    <a:pt x="6268" y="1407"/>
                  </a:lnTo>
                  <a:lnTo>
                    <a:pt x="6262" y="1409"/>
                  </a:lnTo>
                  <a:lnTo>
                    <a:pt x="6255" y="1411"/>
                  </a:lnTo>
                  <a:lnTo>
                    <a:pt x="6249" y="1413"/>
                  </a:lnTo>
                  <a:lnTo>
                    <a:pt x="6243" y="1415"/>
                  </a:lnTo>
                  <a:lnTo>
                    <a:pt x="6237" y="1416"/>
                  </a:lnTo>
                  <a:lnTo>
                    <a:pt x="6223" y="1418"/>
                  </a:lnTo>
                  <a:lnTo>
                    <a:pt x="6208" y="1420"/>
                  </a:lnTo>
                  <a:lnTo>
                    <a:pt x="6193" y="1420"/>
                  </a:lnTo>
                  <a:lnTo>
                    <a:pt x="6184" y="1420"/>
                  </a:lnTo>
                  <a:lnTo>
                    <a:pt x="6174" y="1419"/>
                  </a:lnTo>
                  <a:lnTo>
                    <a:pt x="6158" y="1418"/>
                  </a:lnTo>
                  <a:lnTo>
                    <a:pt x="6151" y="1416"/>
                  </a:lnTo>
                  <a:lnTo>
                    <a:pt x="6144" y="1415"/>
                  </a:lnTo>
                  <a:lnTo>
                    <a:pt x="6136" y="1413"/>
                  </a:lnTo>
                  <a:lnTo>
                    <a:pt x="6129" y="1411"/>
                  </a:lnTo>
                  <a:lnTo>
                    <a:pt x="6117" y="1406"/>
                  </a:lnTo>
                  <a:lnTo>
                    <a:pt x="6107" y="1400"/>
                  </a:lnTo>
                  <a:lnTo>
                    <a:pt x="6096" y="1395"/>
                  </a:lnTo>
                  <a:lnTo>
                    <a:pt x="6087" y="1389"/>
                  </a:lnTo>
                  <a:lnTo>
                    <a:pt x="6080" y="1383"/>
                  </a:lnTo>
                  <a:lnTo>
                    <a:pt x="6073" y="1378"/>
                  </a:lnTo>
                  <a:lnTo>
                    <a:pt x="6068" y="1372"/>
                  </a:lnTo>
                  <a:lnTo>
                    <a:pt x="6062" y="1367"/>
                  </a:lnTo>
                  <a:lnTo>
                    <a:pt x="6056" y="1358"/>
                  </a:lnTo>
                  <a:lnTo>
                    <a:pt x="6053" y="1353"/>
                  </a:lnTo>
                  <a:lnTo>
                    <a:pt x="6084" y="1329"/>
                  </a:lnTo>
                  <a:lnTo>
                    <a:pt x="6087" y="1334"/>
                  </a:lnTo>
                  <a:lnTo>
                    <a:pt x="6093" y="1340"/>
                  </a:lnTo>
                  <a:lnTo>
                    <a:pt x="6101" y="1349"/>
                  </a:lnTo>
                  <a:lnTo>
                    <a:pt x="6107" y="1353"/>
                  </a:lnTo>
                  <a:lnTo>
                    <a:pt x="6113" y="1358"/>
                  </a:lnTo>
                  <a:lnTo>
                    <a:pt x="6119" y="1362"/>
                  </a:lnTo>
                  <a:lnTo>
                    <a:pt x="6127" y="1368"/>
                  </a:lnTo>
                  <a:lnTo>
                    <a:pt x="6135" y="1372"/>
                  </a:lnTo>
                  <a:lnTo>
                    <a:pt x="6145" y="1375"/>
                  </a:lnTo>
                  <a:lnTo>
                    <a:pt x="6155" y="1378"/>
                  </a:lnTo>
                  <a:lnTo>
                    <a:pt x="6166" y="1380"/>
                  </a:lnTo>
                  <a:lnTo>
                    <a:pt x="6178" y="1382"/>
                  </a:lnTo>
                  <a:lnTo>
                    <a:pt x="6192" y="1382"/>
                  </a:lnTo>
                  <a:lnTo>
                    <a:pt x="6202" y="1382"/>
                  </a:lnTo>
                  <a:lnTo>
                    <a:pt x="6212" y="1381"/>
                  </a:lnTo>
                  <a:lnTo>
                    <a:pt x="6222" y="1380"/>
                  </a:lnTo>
                  <a:lnTo>
                    <a:pt x="6230" y="1378"/>
                  </a:lnTo>
                  <a:lnTo>
                    <a:pt x="6238" y="1376"/>
                  </a:lnTo>
                  <a:lnTo>
                    <a:pt x="6246" y="1373"/>
                  </a:lnTo>
                  <a:lnTo>
                    <a:pt x="6253" y="1370"/>
                  </a:lnTo>
                  <a:lnTo>
                    <a:pt x="6260" y="1366"/>
                  </a:lnTo>
                  <a:lnTo>
                    <a:pt x="6265" y="1361"/>
                  </a:lnTo>
                  <a:lnTo>
                    <a:pt x="6270" y="1356"/>
                  </a:lnTo>
                  <a:lnTo>
                    <a:pt x="6273" y="1354"/>
                  </a:lnTo>
                  <a:lnTo>
                    <a:pt x="6275" y="1351"/>
                  </a:lnTo>
                  <a:lnTo>
                    <a:pt x="6278" y="1346"/>
                  </a:lnTo>
                  <a:lnTo>
                    <a:pt x="6281" y="1339"/>
                  </a:lnTo>
                  <a:lnTo>
                    <a:pt x="6283" y="1333"/>
                  </a:lnTo>
                  <a:lnTo>
                    <a:pt x="6284" y="1326"/>
                  </a:lnTo>
                  <a:lnTo>
                    <a:pt x="6285" y="1317"/>
                  </a:lnTo>
                  <a:lnTo>
                    <a:pt x="6284" y="1309"/>
                  </a:lnTo>
                  <a:lnTo>
                    <a:pt x="6282" y="1302"/>
                  </a:lnTo>
                  <a:lnTo>
                    <a:pt x="6281" y="1299"/>
                  </a:lnTo>
                  <a:lnTo>
                    <a:pt x="6279" y="1296"/>
                  </a:lnTo>
                  <a:lnTo>
                    <a:pt x="6275" y="1290"/>
                  </a:lnTo>
                  <a:lnTo>
                    <a:pt x="6270" y="1284"/>
                  </a:lnTo>
                  <a:lnTo>
                    <a:pt x="6265" y="1280"/>
                  </a:lnTo>
                  <a:lnTo>
                    <a:pt x="6257" y="1276"/>
                  </a:lnTo>
                  <a:lnTo>
                    <a:pt x="6250" y="1272"/>
                  </a:lnTo>
                  <a:lnTo>
                    <a:pt x="6242" y="1269"/>
                  </a:lnTo>
                  <a:lnTo>
                    <a:pt x="6234" y="1267"/>
                  </a:lnTo>
                  <a:lnTo>
                    <a:pt x="6214" y="1262"/>
                  </a:lnTo>
                  <a:lnTo>
                    <a:pt x="6174" y="1252"/>
                  </a:lnTo>
                  <a:lnTo>
                    <a:pt x="6154" y="1246"/>
                  </a:lnTo>
                  <a:lnTo>
                    <a:pt x="6144" y="1244"/>
                  </a:lnTo>
                  <a:lnTo>
                    <a:pt x="6133" y="1240"/>
                  </a:lnTo>
                  <a:lnTo>
                    <a:pt x="6124" y="1237"/>
                  </a:lnTo>
                  <a:lnTo>
                    <a:pt x="6115" y="1233"/>
                  </a:lnTo>
                  <a:lnTo>
                    <a:pt x="6107" y="1228"/>
                  </a:lnTo>
                  <a:lnTo>
                    <a:pt x="6098" y="1223"/>
                  </a:lnTo>
                  <a:lnTo>
                    <a:pt x="6091" y="1217"/>
                  </a:lnTo>
                  <a:lnTo>
                    <a:pt x="6084" y="1210"/>
                  </a:lnTo>
                  <a:lnTo>
                    <a:pt x="6078" y="1203"/>
                  </a:lnTo>
                  <a:lnTo>
                    <a:pt x="6076" y="1199"/>
                  </a:lnTo>
                  <a:lnTo>
                    <a:pt x="6074" y="1195"/>
                  </a:lnTo>
                  <a:lnTo>
                    <a:pt x="6070" y="1186"/>
                  </a:lnTo>
                  <a:lnTo>
                    <a:pt x="6068" y="1181"/>
                  </a:lnTo>
                  <a:lnTo>
                    <a:pt x="6067" y="1176"/>
                  </a:lnTo>
                  <a:lnTo>
                    <a:pt x="6066" y="1170"/>
                  </a:lnTo>
                  <a:lnTo>
                    <a:pt x="6065" y="1164"/>
                  </a:lnTo>
                  <a:lnTo>
                    <a:pt x="6063" y="1159"/>
                  </a:lnTo>
                  <a:lnTo>
                    <a:pt x="6063" y="1152"/>
                  </a:lnTo>
                  <a:lnTo>
                    <a:pt x="6065" y="1143"/>
                  </a:lnTo>
                  <a:lnTo>
                    <a:pt x="6065" y="1139"/>
                  </a:lnTo>
                  <a:lnTo>
                    <a:pt x="6066" y="1134"/>
                  </a:lnTo>
                  <a:lnTo>
                    <a:pt x="6069" y="1125"/>
                  </a:lnTo>
                  <a:lnTo>
                    <a:pt x="6072" y="1116"/>
                  </a:lnTo>
                  <a:lnTo>
                    <a:pt x="6077" y="1108"/>
                  </a:lnTo>
                  <a:lnTo>
                    <a:pt x="6082" y="1101"/>
                  </a:lnTo>
                  <a:lnTo>
                    <a:pt x="6089" y="1092"/>
                  </a:lnTo>
                  <a:lnTo>
                    <a:pt x="6092" y="1089"/>
                  </a:lnTo>
                  <a:lnTo>
                    <a:pt x="6096" y="1085"/>
                  </a:lnTo>
                  <a:lnTo>
                    <a:pt x="6100" y="1082"/>
                  </a:lnTo>
                  <a:lnTo>
                    <a:pt x="6105" y="1079"/>
                  </a:lnTo>
                  <a:lnTo>
                    <a:pt x="6115" y="1074"/>
                  </a:lnTo>
                  <a:lnTo>
                    <a:pt x="6125" y="1069"/>
                  </a:lnTo>
                  <a:lnTo>
                    <a:pt x="6136" y="1064"/>
                  </a:lnTo>
                  <a:lnTo>
                    <a:pt x="6143" y="1063"/>
                  </a:lnTo>
                  <a:lnTo>
                    <a:pt x="6149" y="1060"/>
                  </a:lnTo>
                  <a:lnTo>
                    <a:pt x="6162" y="1058"/>
                  </a:lnTo>
                  <a:lnTo>
                    <a:pt x="6169" y="1057"/>
                  </a:lnTo>
                  <a:lnTo>
                    <a:pt x="6176" y="1056"/>
                  </a:lnTo>
                  <a:lnTo>
                    <a:pt x="6192" y="1056"/>
                  </a:lnTo>
                  <a:lnTo>
                    <a:pt x="6208" y="1056"/>
                  </a:lnTo>
                  <a:lnTo>
                    <a:pt x="6225" y="1058"/>
                  </a:lnTo>
                  <a:lnTo>
                    <a:pt x="6239" y="1062"/>
                  </a:lnTo>
                  <a:lnTo>
                    <a:pt x="6252" y="1065"/>
                  </a:lnTo>
                  <a:lnTo>
                    <a:pt x="6265" y="1069"/>
                  </a:lnTo>
                  <a:lnTo>
                    <a:pt x="6275" y="1074"/>
                  </a:lnTo>
                  <a:lnTo>
                    <a:pt x="6284" y="1079"/>
                  </a:lnTo>
                  <a:lnTo>
                    <a:pt x="6292" y="1085"/>
                  </a:lnTo>
                  <a:lnTo>
                    <a:pt x="6301" y="1090"/>
                  </a:lnTo>
                  <a:lnTo>
                    <a:pt x="6307" y="1096"/>
                  </a:lnTo>
                  <a:lnTo>
                    <a:pt x="6312" y="1102"/>
                  </a:lnTo>
                  <a:lnTo>
                    <a:pt x="6316" y="1107"/>
                  </a:lnTo>
                  <a:lnTo>
                    <a:pt x="6323" y="1115"/>
                  </a:lnTo>
                  <a:lnTo>
                    <a:pt x="6326" y="1120"/>
                  </a:lnTo>
                  <a:lnTo>
                    <a:pt x="6296" y="1144"/>
                  </a:lnTo>
                  <a:lnTo>
                    <a:pt x="6293" y="1140"/>
                  </a:lnTo>
                  <a:lnTo>
                    <a:pt x="6288" y="1133"/>
                  </a:lnTo>
                  <a:lnTo>
                    <a:pt x="6284" y="1129"/>
                  </a:lnTo>
                  <a:lnTo>
                    <a:pt x="6279" y="1125"/>
                  </a:lnTo>
                  <a:lnTo>
                    <a:pt x="6274" y="1121"/>
                  </a:lnTo>
                  <a:lnTo>
                    <a:pt x="6268" y="1116"/>
                  </a:lnTo>
                  <a:lnTo>
                    <a:pt x="6262" y="1112"/>
                  </a:lnTo>
                  <a:lnTo>
                    <a:pt x="6253" y="1108"/>
                  </a:lnTo>
                  <a:lnTo>
                    <a:pt x="6245" y="1104"/>
                  </a:lnTo>
                  <a:lnTo>
                    <a:pt x="6236" y="1101"/>
                  </a:lnTo>
                  <a:lnTo>
                    <a:pt x="6227" y="1097"/>
                  </a:lnTo>
                  <a:lnTo>
                    <a:pt x="6215" y="1095"/>
                  </a:lnTo>
                  <a:lnTo>
                    <a:pt x="6204" y="1093"/>
                  </a:lnTo>
                  <a:lnTo>
                    <a:pt x="6192" y="1093"/>
                  </a:lnTo>
                  <a:lnTo>
                    <a:pt x="6183" y="1093"/>
                  </a:lnTo>
                  <a:lnTo>
                    <a:pt x="6173" y="1094"/>
                  </a:lnTo>
                  <a:lnTo>
                    <a:pt x="6165" y="1095"/>
                  </a:lnTo>
                  <a:lnTo>
                    <a:pt x="6158" y="1097"/>
                  </a:lnTo>
                  <a:lnTo>
                    <a:pt x="6150" y="1098"/>
                  </a:lnTo>
                  <a:lnTo>
                    <a:pt x="6144" y="1102"/>
                  </a:lnTo>
                  <a:lnTo>
                    <a:pt x="6140" y="1103"/>
                  </a:lnTo>
                  <a:lnTo>
                    <a:pt x="6137" y="1105"/>
                  </a:lnTo>
                  <a:lnTo>
                    <a:pt x="6131" y="1108"/>
                  </a:lnTo>
                  <a:lnTo>
                    <a:pt x="6126" y="1112"/>
                  </a:lnTo>
                  <a:lnTo>
                    <a:pt x="6122" y="1116"/>
                  </a:lnTo>
                  <a:lnTo>
                    <a:pt x="6118" y="1121"/>
                  </a:lnTo>
                  <a:lnTo>
                    <a:pt x="6115" y="1126"/>
                  </a:lnTo>
                  <a:lnTo>
                    <a:pt x="6112" y="1131"/>
                  </a:lnTo>
                  <a:lnTo>
                    <a:pt x="6111" y="1138"/>
                  </a:lnTo>
                  <a:lnTo>
                    <a:pt x="6110" y="1145"/>
                  </a:lnTo>
                  <a:lnTo>
                    <a:pt x="6109" y="1151"/>
                  </a:lnTo>
                  <a:lnTo>
                    <a:pt x="6110" y="1160"/>
                  </a:lnTo>
                  <a:lnTo>
                    <a:pt x="6112" y="1167"/>
                  </a:lnTo>
                  <a:lnTo>
                    <a:pt x="6113" y="1170"/>
                  </a:lnTo>
                  <a:lnTo>
                    <a:pt x="6115" y="1175"/>
                  </a:lnTo>
                  <a:lnTo>
                    <a:pt x="6118" y="1180"/>
                  </a:lnTo>
                  <a:lnTo>
                    <a:pt x="6123" y="1186"/>
                  </a:lnTo>
                  <a:lnTo>
                    <a:pt x="6129" y="1190"/>
                  </a:lnTo>
                  <a:lnTo>
                    <a:pt x="6136" y="1194"/>
                  </a:lnTo>
                  <a:lnTo>
                    <a:pt x="6144" y="1198"/>
                  </a:lnTo>
                  <a:lnTo>
                    <a:pt x="6152" y="1201"/>
                  </a:lnTo>
                  <a:lnTo>
                    <a:pt x="6160" y="1204"/>
                  </a:lnTo>
                  <a:lnTo>
                    <a:pt x="6178" y="1209"/>
                  </a:lnTo>
                  <a:lnTo>
                    <a:pt x="6199" y="1214"/>
                  </a:lnTo>
                  <a:lnTo>
                    <a:pt x="6219" y="1218"/>
                  </a:lnTo>
                  <a:lnTo>
                    <a:pt x="6240" y="1223"/>
                  </a:lnTo>
                  <a:lnTo>
                    <a:pt x="6260" y="1229"/>
                  </a:lnTo>
                  <a:lnTo>
                    <a:pt x="6270" y="1232"/>
                  </a:lnTo>
                  <a:lnTo>
                    <a:pt x="6279" y="1236"/>
                  </a:lnTo>
                  <a:lnTo>
                    <a:pt x="6287" y="1240"/>
                  </a:lnTo>
                  <a:lnTo>
                    <a:pt x="6295" y="1245"/>
                  </a:lnTo>
                  <a:lnTo>
                    <a:pt x="6303" y="1252"/>
                  </a:lnTo>
                  <a:lnTo>
                    <a:pt x="6310" y="1259"/>
                  </a:lnTo>
                  <a:lnTo>
                    <a:pt x="6315" y="1266"/>
                  </a:lnTo>
                  <a:lnTo>
                    <a:pt x="6318" y="1270"/>
                  </a:lnTo>
                  <a:lnTo>
                    <a:pt x="6320" y="1274"/>
                  </a:lnTo>
                  <a:lnTo>
                    <a:pt x="6324" y="1283"/>
                  </a:lnTo>
                  <a:lnTo>
                    <a:pt x="6327" y="1294"/>
                  </a:lnTo>
                  <a:lnTo>
                    <a:pt x="6328" y="1299"/>
                  </a:lnTo>
                  <a:lnTo>
                    <a:pt x="6329" y="1305"/>
                  </a:lnTo>
                  <a:lnTo>
                    <a:pt x="6329" y="1311"/>
                  </a:lnTo>
                  <a:lnTo>
                    <a:pt x="6329" y="1317"/>
                  </a:lnTo>
                  <a:close/>
                  <a:moveTo>
                    <a:pt x="6695" y="1412"/>
                  </a:moveTo>
                  <a:lnTo>
                    <a:pt x="6647" y="1412"/>
                  </a:lnTo>
                  <a:lnTo>
                    <a:pt x="6611" y="1319"/>
                  </a:lnTo>
                  <a:lnTo>
                    <a:pt x="6437" y="1319"/>
                  </a:lnTo>
                  <a:lnTo>
                    <a:pt x="6400" y="1412"/>
                  </a:lnTo>
                  <a:lnTo>
                    <a:pt x="6354" y="1412"/>
                  </a:lnTo>
                  <a:lnTo>
                    <a:pt x="6499" y="1064"/>
                  </a:lnTo>
                  <a:lnTo>
                    <a:pt x="6550" y="1064"/>
                  </a:lnTo>
                  <a:lnTo>
                    <a:pt x="6695" y="1412"/>
                  </a:lnTo>
                  <a:close/>
                  <a:moveTo>
                    <a:pt x="6595" y="1282"/>
                  </a:moveTo>
                  <a:lnTo>
                    <a:pt x="6524" y="1107"/>
                  </a:lnTo>
                  <a:lnTo>
                    <a:pt x="6452" y="1282"/>
                  </a:lnTo>
                  <a:lnTo>
                    <a:pt x="6595" y="1282"/>
                  </a:lnTo>
                  <a:close/>
                  <a:moveTo>
                    <a:pt x="7859" y="500"/>
                  </a:moveTo>
                  <a:lnTo>
                    <a:pt x="7859" y="487"/>
                  </a:lnTo>
                  <a:lnTo>
                    <a:pt x="7857" y="475"/>
                  </a:lnTo>
                  <a:lnTo>
                    <a:pt x="7856" y="463"/>
                  </a:lnTo>
                  <a:lnTo>
                    <a:pt x="7854" y="451"/>
                  </a:lnTo>
                  <a:lnTo>
                    <a:pt x="7852" y="440"/>
                  </a:lnTo>
                  <a:lnTo>
                    <a:pt x="7849" y="430"/>
                  </a:lnTo>
                  <a:lnTo>
                    <a:pt x="7846" y="420"/>
                  </a:lnTo>
                  <a:lnTo>
                    <a:pt x="7842" y="410"/>
                  </a:lnTo>
                  <a:lnTo>
                    <a:pt x="7839" y="400"/>
                  </a:lnTo>
                  <a:lnTo>
                    <a:pt x="7834" y="392"/>
                  </a:lnTo>
                  <a:lnTo>
                    <a:pt x="7830" y="383"/>
                  </a:lnTo>
                  <a:lnTo>
                    <a:pt x="7825" y="374"/>
                  </a:lnTo>
                  <a:lnTo>
                    <a:pt x="7813" y="360"/>
                  </a:lnTo>
                  <a:lnTo>
                    <a:pt x="7807" y="353"/>
                  </a:lnTo>
                  <a:lnTo>
                    <a:pt x="7801" y="347"/>
                  </a:lnTo>
                  <a:lnTo>
                    <a:pt x="7795" y="340"/>
                  </a:lnTo>
                  <a:lnTo>
                    <a:pt x="7789" y="335"/>
                  </a:lnTo>
                  <a:lnTo>
                    <a:pt x="7783" y="330"/>
                  </a:lnTo>
                  <a:lnTo>
                    <a:pt x="7775" y="326"/>
                  </a:lnTo>
                  <a:lnTo>
                    <a:pt x="7761" y="318"/>
                  </a:lnTo>
                  <a:lnTo>
                    <a:pt x="7754" y="314"/>
                  </a:lnTo>
                  <a:lnTo>
                    <a:pt x="7750" y="313"/>
                  </a:lnTo>
                  <a:lnTo>
                    <a:pt x="7746" y="311"/>
                  </a:lnTo>
                  <a:lnTo>
                    <a:pt x="7737" y="309"/>
                  </a:lnTo>
                  <a:lnTo>
                    <a:pt x="7729" y="306"/>
                  </a:lnTo>
                  <a:lnTo>
                    <a:pt x="7720" y="303"/>
                  </a:lnTo>
                  <a:lnTo>
                    <a:pt x="7711" y="301"/>
                  </a:lnTo>
                  <a:lnTo>
                    <a:pt x="7701" y="300"/>
                  </a:lnTo>
                  <a:lnTo>
                    <a:pt x="7692" y="299"/>
                  </a:lnTo>
                  <a:lnTo>
                    <a:pt x="7673" y="298"/>
                  </a:lnTo>
                  <a:lnTo>
                    <a:pt x="7652" y="299"/>
                  </a:lnTo>
                  <a:lnTo>
                    <a:pt x="7643" y="300"/>
                  </a:lnTo>
                  <a:lnTo>
                    <a:pt x="7634" y="301"/>
                  </a:lnTo>
                  <a:lnTo>
                    <a:pt x="7625" y="303"/>
                  </a:lnTo>
                  <a:lnTo>
                    <a:pt x="7616" y="306"/>
                  </a:lnTo>
                  <a:lnTo>
                    <a:pt x="7607" y="309"/>
                  </a:lnTo>
                  <a:lnTo>
                    <a:pt x="7599" y="311"/>
                  </a:lnTo>
                  <a:lnTo>
                    <a:pt x="7583" y="318"/>
                  </a:lnTo>
                  <a:lnTo>
                    <a:pt x="7576" y="322"/>
                  </a:lnTo>
                  <a:lnTo>
                    <a:pt x="7569" y="326"/>
                  </a:lnTo>
                  <a:lnTo>
                    <a:pt x="7562" y="330"/>
                  </a:lnTo>
                  <a:lnTo>
                    <a:pt x="7556" y="335"/>
                  </a:lnTo>
                  <a:lnTo>
                    <a:pt x="7550" y="340"/>
                  </a:lnTo>
                  <a:lnTo>
                    <a:pt x="7543" y="347"/>
                  </a:lnTo>
                  <a:lnTo>
                    <a:pt x="7531" y="360"/>
                  </a:lnTo>
                  <a:lnTo>
                    <a:pt x="7526" y="367"/>
                  </a:lnTo>
                  <a:lnTo>
                    <a:pt x="7520" y="374"/>
                  </a:lnTo>
                  <a:lnTo>
                    <a:pt x="7515" y="383"/>
                  </a:lnTo>
                  <a:lnTo>
                    <a:pt x="7511" y="392"/>
                  </a:lnTo>
                  <a:lnTo>
                    <a:pt x="7506" y="400"/>
                  </a:lnTo>
                  <a:lnTo>
                    <a:pt x="7502" y="410"/>
                  </a:lnTo>
                  <a:lnTo>
                    <a:pt x="7498" y="420"/>
                  </a:lnTo>
                  <a:lnTo>
                    <a:pt x="7497" y="425"/>
                  </a:lnTo>
                  <a:lnTo>
                    <a:pt x="7495" y="430"/>
                  </a:lnTo>
                  <a:lnTo>
                    <a:pt x="7492" y="440"/>
                  </a:lnTo>
                  <a:lnTo>
                    <a:pt x="7490" y="451"/>
                  </a:lnTo>
                  <a:lnTo>
                    <a:pt x="7488" y="463"/>
                  </a:lnTo>
                  <a:lnTo>
                    <a:pt x="7487" y="475"/>
                  </a:lnTo>
                  <a:lnTo>
                    <a:pt x="7486" y="487"/>
                  </a:lnTo>
                  <a:lnTo>
                    <a:pt x="7486" y="500"/>
                  </a:lnTo>
                  <a:lnTo>
                    <a:pt x="7486" y="513"/>
                  </a:lnTo>
                  <a:lnTo>
                    <a:pt x="7487" y="525"/>
                  </a:lnTo>
                  <a:lnTo>
                    <a:pt x="7488" y="537"/>
                  </a:lnTo>
                  <a:lnTo>
                    <a:pt x="7490" y="548"/>
                  </a:lnTo>
                  <a:lnTo>
                    <a:pt x="7492" y="559"/>
                  </a:lnTo>
                  <a:lnTo>
                    <a:pt x="7495" y="570"/>
                  </a:lnTo>
                  <a:lnTo>
                    <a:pt x="7498" y="580"/>
                  </a:lnTo>
                  <a:lnTo>
                    <a:pt x="7502" y="590"/>
                  </a:lnTo>
                  <a:lnTo>
                    <a:pt x="7506" y="599"/>
                  </a:lnTo>
                  <a:lnTo>
                    <a:pt x="7511" y="609"/>
                  </a:lnTo>
                  <a:lnTo>
                    <a:pt x="7515" y="617"/>
                  </a:lnTo>
                  <a:lnTo>
                    <a:pt x="7520" y="625"/>
                  </a:lnTo>
                  <a:lnTo>
                    <a:pt x="7531" y="640"/>
                  </a:lnTo>
                  <a:lnTo>
                    <a:pt x="7537" y="648"/>
                  </a:lnTo>
                  <a:lnTo>
                    <a:pt x="7543" y="654"/>
                  </a:lnTo>
                  <a:lnTo>
                    <a:pt x="7550" y="659"/>
                  </a:lnTo>
                  <a:lnTo>
                    <a:pt x="7556" y="664"/>
                  </a:lnTo>
                  <a:lnTo>
                    <a:pt x="7562" y="669"/>
                  </a:lnTo>
                  <a:lnTo>
                    <a:pt x="7569" y="674"/>
                  </a:lnTo>
                  <a:lnTo>
                    <a:pt x="7583" y="682"/>
                  </a:lnTo>
                  <a:lnTo>
                    <a:pt x="7591" y="686"/>
                  </a:lnTo>
                  <a:lnTo>
                    <a:pt x="7599" y="689"/>
                  </a:lnTo>
                  <a:lnTo>
                    <a:pt x="7607" y="692"/>
                  </a:lnTo>
                  <a:lnTo>
                    <a:pt x="7616" y="694"/>
                  </a:lnTo>
                  <a:lnTo>
                    <a:pt x="7625" y="696"/>
                  </a:lnTo>
                  <a:lnTo>
                    <a:pt x="7634" y="698"/>
                  </a:lnTo>
                  <a:lnTo>
                    <a:pt x="7643" y="699"/>
                  </a:lnTo>
                  <a:lnTo>
                    <a:pt x="7652" y="700"/>
                  </a:lnTo>
                  <a:lnTo>
                    <a:pt x="7673" y="701"/>
                  </a:lnTo>
                  <a:lnTo>
                    <a:pt x="7692" y="700"/>
                  </a:lnTo>
                  <a:lnTo>
                    <a:pt x="7701" y="699"/>
                  </a:lnTo>
                  <a:lnTo>
                    <a:pt x="7711" y="698"/>
                  </a:lnTo>
                  <a:lnTo>
                    <a:pt x="7720" y="696"/>
                  </a:lnTo>
                  <a:lnTo>
                    <a:pt x="7729" y="694"/>
                  </a:lnTo>
                  <a:lnTo>
                    <a:pt x="7737" y="692"/>
                  </a:lnTo>
                  <a:lnTo>
                    <a:pt x="7746" y="689"/>
                  </a:lnTo>
                  <a:lnTo>
                    <a:pt x="7761" y="682"/>
                  </a:lnTo>
                  <a:lnTo>
                    <a:pt x="7768" y="678"/>
                  </a:lnTo>
                  <a:lnTo>
                    <a:pt x="7775" y="674"/>
                  </a:lnTo>
                  <a:lnTo>
                    <a:pt x="7783" y="669"/>
                  </a:lnTo>
                  <a:lnTo>
                    <a:pt x="7789" y="664"/>
                  </a:lnTo>
                  <a:lnTo>
                    <a:pt x="7795" y="659"/>
                  </a:lnTo>
                  <a:lnTo>
                    <a:pt x="7801" y="654"/>
                  </a:lnTo>
                  <a:lnTo>
                    <a:pt x="7813" y="640"/>
                  </a:lnTo>
                  <a:lnTo>
                    <a:pt x="7818" y="633"/>
                  </a:lnTo>
                  <a:lnTo>
                    <a:pt x="7825" y="625"/>
                  </a:lnTo>
                  <a:lnTo>
                    <a:pt x="7830" y="617"/>
                  </a:lnTo>
                  <a:lnTo>
                    <a:pt x="7834" y="609"/>
                  </a:lnTo>
                  <a:lnTo>
                    <a:pt x="7839" y="599"/>
                  </a:lnTo>
                  <a:lnTo>
                    <a:pt x="7842" y="590"/>
                  </a:lnTo>
                  <a:lnTo>
                    <a:pt x="7846" y="580"/>
                  </a:lnTo>
                  <a:lnTo>
                    <a:pt x="7848" y="575"/>
                  </a:lnTo>
                  <a:lnTo>
                    <a:pt x="7849" y="570"/>
                  </a:lnTo>
                  <a:lnTo>
                    <a:pt x="7852" y="559"/>
                  </a:lnTo>
                  <a:lnTo>
                    <a:pt x="7854" y="548"/>
                  </a:lnTo>
                  <a:lnTo>
                    <a:pt x="7856" y="537"/>
                  </a:lnTo>
                  <a:lnTo>
                    <a:pt x="7857" y="525"/>
                  </a:lnTo>
                  <a:lnTo>
                    <a:pt x="7859" y="513"/>
                  </a:lnTo>
                  <a:lnTo>
                    <a:pt x="7859" y="500"/>
                  </a:lnTo>
                  <a:close/>
                  <a:moveTo>
                    <a:pt x="7954" y="500"/>
                  </a:moveTo>
                  <a:lnTo>
                    <a:pt x="7953" y="513"/>
                  </a:lnTo>
                  <a:lnTo>
                    <a:pt x="7953" y="526"/>
                  </a:lnTo>
                  <a:lnTo>
                    <a:pt x="7951" y="539"/>
                  </a:lnTo>
                  <a:lnTo>
                    <a:pt x="7949" y="552"/>
                  </a:lnTo>
                  <a:lnTo>
                    <a:pt x="7947" y="564"/>
                  </a:lnTo>
                  <a:lnTo>
                    <a:pt x="7944" y="578"/>
                  </a:lnTo>
                  <a:lnTo>
                    <a:pt x="7941" y="590"/>
                  </a:lnTo>
                  <a:lnTo>
                    <a:pt x="7937" y="602"/>
                  </a:lnTo>
                  <a:lnTo>
                    <a:pt x="7931" y="615"/>
                  </a:lnTo>
                  <a:lnTo>
                    <a:pt x="7926" y="627"/>
                  </a:lnTo>
                  <a:lnTo>
                    <a:pt x="7921" y="639"/>
                  </a:lnTo>
                  <a:lnTo>
                    <a:pt x="7915" y="651"/>
                  </a:lnTo>
                  <a:lnTo>
                    <a:pt x="7908" y="662"/>
                  </a:lnTo>
                  <a:lnTo>
                    <a:pt x="7901" y="672"/>
                  </a:lnTo>
                  <a:lnTo>
                    <a:pt x="7892" y="684"/>
                  </a:lnTo>
                  <a:lnTo>
                    <a:pt x="7884" y="694"/>
                  </a:lnTo>
                  <a:lnTo>
                    <a:pt x="7875" y="703"/>
                  </a:lnTo>
                  <a:lnTo>
                    <a:pt x="7866" y="712"/>
                  </a:lnTo>
                  <a:lnTo>
                    <a:pt x="7855" y="722"/>
                  </a:lnTo>
                  <a:lnTo>
                    <a:pt x="7845" y="730"/>
                  </a:lnTo>
                  <a:lnTo>
                    <a:pt x="7834" y="738"/>
                  </a:lnTo>
                  <a:lnTo>
                    <a:pt x="7822" y="745"/>
                  </a:lnTo>
                  <a:lnTo>
                    <a:pt x="7809" y="751"/>
                  </a:lnTo>
                  <a:lnTo>
                    <a:pt x="7796" y="757"/>
                  </a:lnTo>
                  <a:lnTo>
                    <a:pt x="7783" y="764"/>
                  </a:lnTo>
                  <a:lnTo>
                    <a:pt x="7769" y="769"/>
                  </a:lnTo>
                  <a:lnTo>
                    <a:pt x="7754" y="773"/>
                  </a:lnTo>
                  <a:lnTo>
                    <a:pt x="7738" y="776"/>
                  </a:lnTo>
                  <a:lnTo>
                    <a:pt x="7723" y="779"/>
                  </a:lnTo>
                  <a:lnTo>
                    <a:pt x="7707" y="781"/>
                  </a:lnTo>
                  <a:lnTo>
                    <a:pt x="7690" y="782"/>
                  </a:lnTo>
                  <a:lnTo>
                    <a:pt x="7673" y="782"/>
                  </a:lnTo>
                  <a:lnTo>
                    <a:pt x="7655" y="782"/>
                  </a:lnTo>
                  <a:lnTo>
                    <a:pt x="7638" y="781"/>
                  </a:lnTo>
                  <a:lnTo>
                    <a:pt x="7621" y="779"/>
                  </a:lnTo>
                  <a:lnTo>
                    <a:pt x="7606" y="776"/>
                  </a:lnTo>
                  <a:lnTo>
                    <a:pt x="7591" y="773"/>
                  </a:lnTo>
                  <a:lnTo>
                    <a:pt x="7576" y="769"/>
                  </a:lnTo>
                  <a:lnTo>
                    <a:pt x="7562" y="764"/>
                  </a:lnTo>
                  <a:lnTo>
                    <a:pt x="7549" y="757"/>
                  </a:lnTo>
                  <a:lnTo>
                    <a:pt x="7535" y="751"/>
                  </a:lnTo>
                  <a:lnTo>
                    <a:pt x="7523" y="745"/>
                  </a:lnTo>
                  <a:lnTo>
                    <a:pt x="7512" y="738"/>
                  </a:lnTo>
                  <a:lnTo>
                    <a:pt x="7500" y="730"/>
                  </a:lnTo>
                  <a:lnTo>
                    <a:pt x="7489" y="722"/>
                  </a:lnTo>
                  <a:lnTo>
                    <a:pt x="7484" y="717"/>
                  </a:lnTo>
                  <a:lnTo>
                    <a:pt x="7479" y="712"/>
                  </a:lnTo>
                  <a:lnTo>
                    <a:pt x="7470" y="703"/>
                  </a:lnTo>
                  <a:lnTo>
                    <a:pt x="7460" y="694"/>
                  </a:lnTo>
                  <a:lnTo>
                    <a:pt x="7452" y="684"/>
                  </a:lnTo>
                  <a:lnTo>
                    <a:pt x="7444" y="672"/>
                  </a:lnTo>
                  <a:lnTo>
                    <a:pt x="7437" y="662"/>
                  </a:lnTo>
                  <a:lnTo>
                    <a:pt x="7431" y="651"/>
                  </a:lnTo>
                  <a:lnTo>
                    <a:pt x="7423" y="639"/>
                  </a:lnTo>
                  <a:lnTo>
                    <a:pt x="7418" y="627"/>
                  </a:lnTo>
                  <a:lnTo>
                    <a:pt x="7413" y="615"/>
                  </a:lnTo>
                  <a:lnTo>
                    <a:pt x="7408" y="602"/>
                  </a:lnTo>
                  <a:lnTo>
                    <a:pt x="7404" y="590"/>
                  </a:lnTo>
                  <a:lnTo>
                    <a:pt x="7401" y="578"/>
                  </a:lnTo>
                  <a:lnTo>
                    <a:pt x="7398" y="564"/>
                  </a:lnTo>
                  <a:lnTo>
                    <a:pt x="7396" y="552"/>
                  </a:lnTo>
                  <a:lnTo>
                    <a:pt x="7394" y="539"/>
                  </a:lnTo>
                  <a:lnTo>
                    <a:pt x="7393" y="526"/>
                  </a:lnTo>
                  <a:lnTo>
                    <a:pt x="7392" y="513"/>
                  </a:lnTo>
                  <a:lnTo>
                    <a:pt x="7392" y="500"/>
                  </a:lnTo>
                  <a:lnTo>
                    <a:pt x="7392" y="487"/>
                  </a:lnTo>
                  <a:lnTo>
                    <a:pt x="7393" y="474"/>
                  </a:lnTo>
                  <a:lnTo>
                    <a:pt x="7394" y="461"/>
                  </a:lnTo>
                  <a:lnTo>
                    <a:pt x="7396" y="448"/>
                  </a:lnTo>
                  <a:lnTo>
                    <a:pt x="7398" y="435"/>
                  </a:lnTo>
                  <a:lnTo>
                    <a:pt x="7401" y="423"/>
                  </a:lnTo>
                  <a:lnTo>
                    <a:pt x="7404" y="409"/>
                  </a:lnTo>
                  <a:lnTo>
                    <a:pt x="7408" y="397"/>
                  </a:lnTo>
                  <a:lnTo>
                    <a:pt x="7413" y="385"/>
                  </a:lnTo>
                  <a:lnTo>
                    <a:pt x="7418" y="372"/>
                  </a:lnTo>
                  <a:lnTo>
                    <a:pt x="7423" y="361"/>
                  </a:lnTo>
                  <a:lnTo>
                    <a:pt x="7431" y="350"/>
                  </a:lnTo>
                  <a:lnTo>
                    <a:pt x="7437" y="338"/>
                  </a:lnTo>
                  <a:lnTo>
                    <a:pt x="7444" y="327"/>
                  </a:lnTo>
                  <a:lnTo>
                    <a:pt x="7452" y="317"/>
                  </a:lnTo>
                  <a:lnTo>
                    <a:pt x="7460" y="307"/>
                  </a:lnTo>
                  <a:lnTo>
                    <a:pt x="7470" y="296"/>
                  </a:lnTo>
                  <a:lnTo>
                    <a:pt x="7479" y="287"/>
                  </a:lnTo>
                  <a:lnTo>
                    <a:pt x="7489" y="279"/>
                  </a:lnTo>
                  <a:lnTo>
                    <a:pt x="7500" y="271"/>
                  </a:lnTo>
                  <a:lnTo>
                    <a:pt x="7512" y="262"/>
                  </a:lnTo>
                  <a:lnTo>
                    <a:pt x="7523" y="255"/>
                  </a:lnTo>
                  <a:lnTo>
                    <a:pt x="7535" y="248"/>
                  </a:lnTo>
                  <a:lnTo>
                    <a:pt x="7549" y="242"/>
                  </a:lnTo>
                  <a:lnTo>
                    <a:pt x="7562" y="237"/>
                  </a:lnTo>
                  <a:lnTo>
                    <a:pt x="7576" y="232"/>
                  </a:lnTo>
                  <a:lnTo>
                    <a:pt x="7591" y="227"/>
                  </a:lnTo>
                  <a:lnTo>
                    <a:pt x="7606" y="223"/>
                  </a:lnTo>
                  <a:lnTo>
                    <a:pt x="7621" y="221"/>
                  </a:lnTo>
                  <a:lnTo>
                    <a:pt x="7638" y="219"/>
                  </a:lnTo>
                  <a:lnTo>
                    <a:pt x="7655" y="218"/>
                  </a:lnTo>
                  <a:lnTo>
                    <a:pt x="7673" y="217"/>
                  </a:lnTo>
                  <a:lnTo>
                    <a:pt x="7690" y="218"/>
                  </a:lnTo>
                  <a:lnTo>
                    <a:pt x="7707" y="219"/>
                  </a:lnTo>
                  <a:lnTo>
                    <a:pt x="7723" y="221"/>
                  </a:lnTo>
                  <a:lnTo>
                    <a:pt x="7738" y="223"/>
                  </a:lnTo>
                  <a:lnTo>
                    <a:pt x="7754" y="227"/>
                  </a:lnTo>
                  <a:lnTo>
                    <a:pt x="7769" y="232"/>
                  </a:lnTo>
                  <a:lnTo>
                    <a:pt x="7783" y="237"/>
                  </a:lnTo>
                  <a:lnTo>
                    <a:pt x="7796" y="242"/>
                  </a:lnTo>
                  <a:lnTo>
                    <a:pt x="7809" y="248"/>
                  </a:lnTo>
                  <a:lnTo>
                    <a:pt x="7822" y="255"/>
                  </a:lnTo>
                  <a:lnTo>
                    <a:pt x="7834" y="262"/>
                  </a:lnTo>
                  <a:lnTo>
                    <a:pt x="7845" y="271"/>
                  </a:lnTo>
                  <a:lnTo>
                    <a:pt x="7855" y="279"/>
                  </a:lnTo>
                  <a:lnTo>
                    <a:pt x="7861" y="283"/>
                  </a:lnTo>
                  <a:lnTo>
                    <a:pt x="7866" y="287"/>
                  </a:lnTo>
                  <a:lnTo>
                    <a:pt x="7875" y="296"/>
                  </a:lnTo>
                  <a:lnTo>
                    <a:pt x="7884" y="307"/>
                  </a:lnTo>
                  <a:lnTo>
                    <a:pt x="7892" y="317"/>
                  </a:lnTo>
                  <a:lnTo>
                    <a:pt x="7901" y="327"/>
                  </a:lnTo>
                  <a:lnTo>
                    <a:pt x="7908" y="338"/>
                  </a:lnTo>
                  <a:lnTo>
                    <a:pt x="7915" y="350"/>
                  </a:lnTo>
                  <a:lnTo>
                    <a:pt x="7921" y="361"/>
                  </a:lnTo>
                  <a:lnTo>
                    <a:pt x="7926" y="372"/>
                  </a:lnTo>
                  <a:lnTo>
                    <a:pt x="7931" y="385"/>
                  </a:lnTo>
                  <a:lnTo>
                    <a:pt x="7937" y="397"/>
                  </a:lnTo>
                  <a:lnTo>
                    <a:pt x="7941" y="409"/>
                  </a:lnTo>
                  <a:lnTo>
                    <a:pt x="7944" y="423"/>
                  </a:lnTo>
                  <a:lnTo>
                    <a:pt x="7947" y="435"/>
                  </a:lnTo>
                  <a:lnTo>
                    <a:pt x="7949" y="448"/>
                  </a:lnTo>
                  <a:lnTo>
                    <a:pt x="7951" y="461"/>
                  </a:lnTo>
                  <a:lnTo>
                    <a:pt x="7953" y="474"/>
                  </a:lnTo>
                  <a:lnTo>
                    <a:pt x="7953" y="487"/>
                  </a:lnTo>
                  <a:lnTo>
                    <a:pt x="7954" y="500"/>
                  </a:lnTo>
                  <a:close/>
                  <a:moveTo>
                    <a:pt x="7317" y="760"/>
                  </a:moveTo>
                  <a:lnTo>
                    <a:pt x="7305" y="765"/>
                  </a:lnTo>
                  <a:lnTo>
                    <a:pt x="7295" y="768"/>
                  </a:lnTo>
                  <a:lnTo>
                    <a:pt x="7283" y="772"/>
                  </a:lnTo>
                  <a:lnTo>
                    <a:pt x="7266" y="776"/>
                  </a:lnTo>
                  <a:lnTo>
                    <a:pt x="7249" y="779"/>
                  </a:lnTo>
                  <a:lnTo>
                    <a:pt x="7239" y="781"/>
                  </a:lnTo>
                  <a:lnTo>
                    <a:pt x="7228" y="782"/>
                  </a:lnTo>
                  <a:lnTo>
                    <a:pt x="7217" y="782"/>
                  </a:lnTo>
                  <a:lnTo>
                    <a:pt x="7206" y="782"/>
                  </a:lnTo>
                  <a:lnTo>
                    <a:pt x="7191" y="782"/>
                  </a:lnTo>
                  <a:lnTo>
                    <a:pt x="7176" y="781"/>
                  </a:lnTo>
                  <a:lnTo>
                    <a:pt x="7167" y="780"/>
                  </a:lnTo>
                  <a:lnTo>
                    <a:pt x="7158" y="778"/>
                  </a:lnTo>
                  <a:lnTo>
                    <a:pt x="7148" y="776"/>
                  </a:lnTo>
                  <a:lnTo>
                    <a:pt x="7138" y="774"/>
                  </a:lnTo>
                  <a:lnTo>
                    <a:pt x="7133" y="773"/>
                  </a:lnTo>
                  <a:lnTo>
                    <a:pt x="7129" y="771"/>
                  </a:lnTo>
                  <a:lnTo>
                    <a:pt x="7119" y="768"/>
                  </a:lnTo>
                  <a:lnTo>
                    <a:pt x="7108" y="764"/>
                  </a:lnTo>
                  <a:lnTo>
                    <a:pt x="7099" y="759"/>
                  </a:lnTo>
                  <a:lnTo>
                    <a:pt x="7089" y="752"/>
                  </a:lnTo>
                  <a:lnTo>
                    <a:pt x="7080" y="746"/>
                  </a:lnTo>
                  <a:lnTo>
                    <a:pt x="7070" y="739"/>
                  </a:lnTo>
                  <a:lnTo>
                    <a:pt x="7061" y="731"/>
                  </a:lnTo>
                  <a:lnTo>
                    <a:pt x="7054" y="723"/>
                  </a:lnTo>
                  <a:lnTo>
                    <a:pt x="7047" y="714"/>
                  </a:lnTo>
                  <a:lnTo>
                    <a:pt x="7041" y="706"/>
                  </a:lnTo>
                  <a:lnTo>
                    <a:pt x="7035" y="699"/>
                  </a:lnTo>
                  <a:lnTo>
                    <a:pt x="7031" y="691"/>
                  </a:lnTo>
                  <a:lnTo>
                    <a:pt x="7027" y="681"/>
                  </a:lnTo>
                  <a:lnTo>
                    <a:pt x="7024" y="673"/>
                  </a:lnTo>
                  <a:lnTo>
                    <a:pt x="7021" y="664"/>
                  </a:lnTo>
                  <a:lnTo>
                    <a:pt x="7019" y="655"/>
                  </a:lnTo>
                  <a:lnTo>
                    <a:pt x="7018" y="644"/>
                  </a:lnTo>
                  <a:lnTo>
                    <a:pt x="7016" y="634"/>
                  </a:lnTo>
                  <a:lnTo>
                    <a:pt x="7015" y="623"/>
                  </a:lnTo>
                  <a:lnTo>
                    <a:pt x="7014" y="599"/>
                  </a:lnTo>
                  <a:lnTo>
                    <a:pt x="7014" y="573"/>
                  </a:lnTo>
                  <a:lnTo>
                    <a:pt x="7014" y="311"/>
                  </a:lnTo>
                  <a:lnTo>
                    <a:pt x="6894" y="311"/>
                  </a:lnTo>
                  <a:lnTo>
                    <a:pt x="6894" y="234"/>
                  </a:lnTo>
                  <a:lnTo>
                    <a:pt x="7014" y="234"/>
                  </a:lnTo>
                  <a:lnTo>
                    <a:pt x="7014" y="59"/>
                  </a:lnTo>
                  <a:lnTo>
                    <a:pt x="7104" y="59"/>
                  </a:lnTo>
                  <a:lnTo>
                    <a:pt x="7104" y="234"/>
                  </a:lnTo>
                  <a:lnTo>
                    <a:pt x="7296" y="234"/>
                  </a:lnTo>
                  <a:lnTo>
                    <a:pt x="7296" y="311"/>
                  </a:lnTo>
                  <a:lnTo>
                    <a:pt x="7104" y="311"/>
                  </a:lnTo>
                  <a:lnTo>
                    <a:pt x="7104" y="562"/>
                  </a:lnTo>
                  <a:lnTo>
                    <a:pt x="7104" y="591"/>
                  </a:lnTo>
                  <a:lnTo>
                    <a:pt x="7105" y="605"/>
                  </a:lnTo>
                  <a:lnTo>
                    <a:pt x="7107" y="621"/>
                  </a:lnTo>
                  <a:lnTo>
                    <a:pt x="7108" y="628"/>
                  </a:lnTo>
                  <a:lnTo>
                    <a:pt x="7110" y="635"/>
                  </a:lnTo>
                  <a:lnTo>
                    <a:pt x="7113" y="641"/>
                  </a:lnTo>
                  <a:lnTo>
                    <a:pt x="7115" y="649"/>
                  </a:lnTo>
                  <a:lnTo>
                    <a:pt x="7119" y="655"/>
                  </a:lnTo>
                  <a:lnTo>
                    <a:pt x="7123" y="661"/>
                  </a:lnTo>
                  <a:lnTo>
                    <a:pt x="7128" y="667"/>
                  </a:lnTo>
                  <a:lnTo>
                    <a:pt x="7133" y="673"/>
                  </a:lnTo>
                  <a:lnTo>
                    <a:pt x="7137" y="676"/>
                  </a:lnTo>
                  <a:lnTo>
                    <a:pt x="7141" y="680"/>
                  </a:lnTo>
                  <a:lnTo>
                    <a:pt x="7145" y="684"/>
                  </a:lnTo>
                  <a:lnTo>
                    <a:pt x="7149" y="687"/>
                  </a:lnTo>
                  <a:lnTo>
                    <a:pt x="7160" y="692"/>
                  </a:lnTo>
                  <a:lnTo>
                    <a:pt x="7170" y="696"/>
                  </a:lnTo>
                  <a:lnTo>
                    <a:pt x="7181" y="699"/>
                  </a:lnTo>
                  <a:lnTo>
                    <a:pt x="7192" y="701"/>
                  </a:lnTo>
                  <a:lnTo>
                    <a:pt x="7205" y="702"/>
                  </a:lnTo>
                  <a:lnTo>
                    <a:pt x="7218" y="702"/>
                  </a:lnTo>
                  <a:lnTo>
                    <a:pt x="7232" y="702"/>
                  </a:lnTo>
                  <a:lnTo>
                    <a:pt x="7246" y="701"/>
                  </a:lnTo>
                  <a:lnTo>
                    <a:pt x="7258" y="699"/>
                  </a:lnTo>
                  <a:lnTo>
                    <a:pt x="7268" y="696"/>
                  </a:lnTo>
                  <a:lnTo>
                    <a:pt x="7278" y="694"/>
                  </a:lnTo>
                  <a:lnTo>
                    <a:pt x="7286" y="692"/>
                  </a:lnTo>
                  <a:lnTo>
                    <a:pt x="7295" y="689"/>
                  </a:lnTo>
                  <a:lnTo>
                    <a:pt x="7317" y="760"/>
                  </a:lnTo>
                  <a:close/>
                  <a:moveTo>
                    <a:pt x="6847" y="623"/>
                  </a:moveTo>
                  <a:lnTo>
                    <a:pt x="6847" y="631"/>
                  </a:lnTo>
                  <a:lnTo>
                    <a:pt x="6846" y="638"/>
                  </a:lnTo>
                  <a:lnTo>
                    <a:pt x="6845" y="646"/>
                  </a:lnTo>
                  <a:lnTo>
                    <a:pt x="6843" y="654"/>
                  </a:lnTo>
                  <a:lnTo>
                    <a:pt x="6838" y="668"/>
                  </a:lnTo>
                  <a:lnTo>
                    <a:pt x="6835" y="675"/>
                  </a:lnTo>
                  <a:lnTo>
                    <a:pt x="6832" y="682"/>
                  </a:lnTo>
                  <a:lnTo>
                    <a:pt x="6828" y="690"/>
                  </a:lnTo>
                  <a:lnTo>
                    <a:pt x="6824" y="696"/>
                  </a:lnTo>
                  <a:lnTo>
                    <a:pt x="6820" y="703"/>
                  </a:lnTo>
                  <a:lnTo>
                    <a:pt x="6814" y="709"/>
                  </a:lnTo>
                  <a:lnTo>
                    <a:pt x="6809" y="715"/>
                  </a:lnTo>
                  <a:lnTo>
                    <a:pt x="6802" y="722"/>
                  </a:lnTo>
                  <a:lnTo>
                    <a:pt x="6796" y="728"/>
                  </a:lnTo>
                  <a:lnTo>
                    <a:pt x="6789" y="734"/>
                  </a:lnTo>
                  <a:lnTo>
                    <a:pt x="6774" y="744"/>
                  </a:lnTo>
                  <a:lnTo>
                    <a:pt x="6764" y="749"/>
                  </a:lnTo>
                  <a:lnTo>
                    <a:pt x="6756" y="753"/>
                  </a:lnTo>
                  <a:lnTo>
                    <a:pt x="6747" y="757"/>
                  </a:lnTo>
                  <a:lnTo>
                    <a:pt x="6737" y="762"/>
                  </a:lnTo>
                  <a:lnTo>
                    <a:pt x="6716" y="769"/>
                  </a:lnTo>
                  <a:lnTo>
                    <a:pt x="6705" y="772"/>
                  </a:lnTo>
                  <a:lnTo>
                    <a:pt x="6693" y="775"/>
                  </a:lnTo>
                  <a:lnTo>
                    <a:pt x="6680" y="777"/>
                  </a:lnTo>
                  <a:lnTo>
                    <a:pt x="6668" y="779"/>
                  </a:lnTo>
                  <a:lnTo>
                    <a:pt x="6655" y="780"/>
                  </a:lnTo>
                  <a:lnTo>
                    <a:pt x="6641" y="782"/>
                  </a:lnTo>
                  <a:lnTo>
                    <a:pt x="6627" y="782"/>
                  </a:lnTo>
                  <a:lnTo>
                    <a:pt x="6613" y="782"/>
                  </a:lnTo>
                  <a:lnTo>
                    <a:pt x="6598" y="782"/>
                  </a:lnTo>
                  <a:lnTo>
                    <a:pt x="6585" y="781"/>
                  </a:lnTo>
                  <a:lnTo>
                    <a:pt x="6572" y="780"/>
                  </a:lnTo>
                  <a:lnTo>
                    <a:pt x="6558" y="779"/>
                  </a:lnTo>
                  <a:lnTo>
                    <a:pt x="6535" y="775"/>
                  </a:lnTo>
                  <a:lnTo>
                    <a:pt x="6523" y="772"/>
                  </a:lnTo>
                  <a:lnTo>
                    <a:pt x="6513" y="769"/>
                  </a:lnTo>
                  <a:lnTo>
                    <a:pt x="6492" y="763"/>
                  </a:lnTo>
                  <a:lnTo>
                    <a:pt x="6483" y="759"/>
                  </a:lnTo>
                  <a:lnTo>
                    <a:pt x="6475" y="755"/>
                  </a:lnTo>
                  <a:lnTo>
                    <a:pt x="6459" y="747"/>
                  </a:lnTo>
                  <a:lnTo>
                    <a:pt x="6444" y="739"/>
                  </a:lnTo>
                  <a:lnTo>
                    <a:pt x="6432" y="730"/>
                  </a:lnTo>
                  <a:lnTo>
                    <a:pt x="6421" y="722"/>
                  </a:lnTo>
                  <a:lnTo>
                    <a:pt x="6411" y="713"/>
                  </a:lnTo>
                  <a:lnTo>
                    <a:pt x="6403" y="706"/>
                  </a:lnTo>
                  <a:lnTo>
                    <a:pt x="6393" y="694"/>
                  </a:lnTo>
                  <a:lnTo>
                    <a:pt x="6387" y="687"/>
                  </a:lnTo>
                  <a:lnTo>
                    <a:pt x="6442" y="633"/>
                  </a:lnTo>
                  <a:lnTo>
                    <a:pt x="6448" y="640"/>
                  </a:lnTo>
                  <a:lnTo>
                    <a:pt x="6459" y="650"/>
                  </a:lnTo>
                  <a:lnTo>
                    <a:pt x="6473" y="662"/>
                  </a:lnTo>
                  <a:lnTo>
                    <a:pt x="6482" y="668"/>
                  </a:lnTo>
                  <a:lnTo>
                    <a:pt x="6491" y="674"/>
                  </a:lnTo>
                  <a:lnTo>
                    <a:pt x="6503" y="680"/>
                  </a:lnTo>
                  <a:lnTo>
                    <a:pt x="6515" y="687"/>
                  </a:lnTo>
                  <a:lnTo>
                    <a:pt x="6528" y="693"/>
                  </a:lnTo>
                  <a:lnTo>
                    <a:pt x="6543" y="697"/>
                  </a:lnTo>
                  <a:lnTo>
                    <a:pt x="6559" y="701"/>
                  </a:lnTo>
                  <a:lnTo>
                    <a:pt x="6568" y="703"/>
                  </a:lnTo>
                  <a:lnTo>
                    <a:pt x="6577" y="704"/>
                  </a:lnTo>
                  <a:lnTo>
                    <a:pt x="6596" y="706"/>
                  </a:lnTo>
                  <a:lnTo>
                    <a:pt x="6605" y="707"/>
                  </a:lnTo>
                  <a:lnTo>
                    <a:pt x="6617" y="707"/>
                  </a:lnTo>
                  <a:lnTo>
                    <a:pt x="6630" y="706"/>
                  </a:lnTo>
                  <a:lnTo>
                    <a:pt x="6643" y="706"/>
                  </a:lnTo>
                  <a:lnTo>
                    <a:pt x="6656" y="704"/>
                  </a:lnTo>
                  <a:lnTo>
                    <a:pt x="6669" y="702"/>
                  </a:lnTo>
                  <a:lnTo>
                    <a:pt x="6681" y="699"/>
                  </a:lnTo>
                  <a:lnTo>
                    <a:pt x="6693" y="696"/>
                  </a:lnTo>
                  <a:lnTo>
                    <a:pt x="6703" y="692"/>
                  </a:lnTo>
                  <a:lnTo>
                    <a:pt x="6713" y="687"/>
                  </a:lnTo>
                  <a:lnTo>
                    <a:pt x="6722" y="681"/>
                  </a:lnTo>
                  <a:lnTo>
                    <a:pt x="6732" y="675"/>
                  </a:lnTo>
                  <a:lnTo>
                    <a:pt x="6735" y="672"/>
                  </a:lnTo>
                  <a:lnTo>
                    <a:pt x="6739" y="668"/>
                  </a:lnTo>
                  <a:lnTo>
                    <a:pt x="6742" y="665"/>
                  </a:lnTo>
                  <a:lnTo>
                    <a:pt x="6745" y="661"/>
                  </a:lnTo>
                  <a:lnTo>
                    <a:pt x="6747" y="657"/>
                  </a:lnTo>
                  <a:lnTo>
                    <a:pt x="6750" y="653"/>
                  </a:lnTo>
                  <a:lnTo>
                    <a:pt x="6752" y="649"/>
                  </a:lnTo>
                  <a:lnTo>
                    <a:pt x="6753" y="643"/>
                  </a:lnTo>
                  <a:lnTo>
                    <a:pt x="6754" y="638"/>
                  </a:lnTo>
                  <a:lnTo>
                    <a:pt x="6755" y="634"/>
                  </a:lnTo>
                  <a:lnTo>
                    <a:pt x="6756" y="628"/>
                  </a:lnTo>
                  <a:lnTo>
                    <a:pt x="6756" y="623"/>
                  </a:lnTo>
                  <a:lnTo>
                    <a:pt x="6756" y="617"/>
                  </a:lnTo>
                  <a:lnTo>
                    <a:pt x="6755" y="611"/>
                  </a:lnTo>
                  <a:lnTo>
                    <a:pt x="6754" y="604"/>
                  </a:lnTo>
                  <a:lnTo>
                    <a:pt x="6752" y="599"/>
                  </a:lnTo>
                  <a:lnTo>
                    <a:pt x="6750" y="594"/>
                  </a:lnTo>
                  <a:lnTo>
                    <a:pt x="6747" y="589"/>
                  </a:lnTo>
                  <a:lnTo>
                    <a:pt x="6744" y="585"/>
                  </a:lnTo>
                  <a:lnTo>
                    <a:pt x="6741" y="580"/>
                  </a:lnTo>
                  <a:lnTo>
                    <a:pt x="6737" y="577"/>
                  </a:lnTo>
                  <a:lnTo>
                    <a:pt x="6733" y="573"/>
                  </a:lnTo>
                  <a:lnTo>
                    <a:pt x="6723" y="565"/>
                  </a:lnTo>
                  <a:lnTo>
                    <a:pt x="6712" y="560"/>
                  </a:lnTo>
                  <a:lnTo>
                    <a:pt x="6700" y="555"/>
                  </a:lnTo>
                  <a:lnTo>
                    <a:pt x="6687" y="551"/>
                  </a:lnTo>
                  <a:lnTo>
                    <a:pt x="6673" y="547"/>
                  </a:lnTo>
                  <a:lnTo>
                    <a:pt x="6642" y="541"/>
                  </a:lnTo>
                  <a:lnTo>
                    <a:pt x="6577" y="529"/>
                  </a:lnTo>
                  <a:lnTo>
                    <a:pt x="6560" y="526"/>
                  </a:lnTo>
                  <a:lnTo>
                    <a:pt x="6544" y="522"/>
                  </a:lnTo>
                  <a:lnTo>
                    <a:pt x="6527" y="518"/>
                  </a:lnTo>
                  <a:lnTo>
                    <a:pt x="6519" y="516"/>
                  </a:lnTo>
                  <a:lnTo>
                    <a:pt x="6511" y="514"/>
                  </a:lnTo>
                  <a:lnTo>
                    <a:pt x="6496" y="509"/>
                  </a:lnTo>
                  <a:lnTo>
                    <a:pt x="6480" y="503"/>
                  </a:lnTo>
                  <a:lnTo>
                    <a:pt x="6473" y="500"/>
                  </a:lnTo>
                  <a:lnTo>
                    <a:pt x="6467" y="496"/>
                  </a:lnTo>
                  <a:lnTo>
                    <a:pt x="6453" y="488"/>
                  </a:lnTo>
                  <a:lnTo>
                    <a:pt x="6447" y="483"/>
                  </a:lnTo>
                  <a:lnTo>
                    <a:pt x="6441" y="479"/>
                  </a:lnTo>
                  <a:lnTo>
                    <a:pt x="6436" y="474"/>
                  </a:lnTo>
                  <a:lnTo>
                    <a:pt x="6430" y="469"/>
                  </a:lnTo>
                  <a:lnTo>
                    <a:pt x="6426" y="463"/>
                  </a:lnTo>
                  <a:lnTo>
                    <a:pt x="6421" y="457"/>
                  </a:lnTo>
                  <a:lnTo>
                    <a:pt x="6417" y="450"/>
                  </a:lnTo>
                  <a:lnTo>
                    <a:pt x="6412" y="443"/>
                  </a:lnTo>
                  <a:lnTo>
                    <a:pt x="6409" y="436"/>
                  </a:lnTo>
                  <a:lnTo>
                    <a:pt x="6406" y="429"/>
                  </a:lnTo>
                  <a:lnTo>
                    <a:pt x="6403" y="421"/>
                  </a:lnTo>
                  <a:lnTo>
                    <a:pt x="6401" y="412"/>
                  </a:lnTo>
                  <a:lnTo>
                    <a:pt x="6399" y="403"/>
                  </a:lnTo>
                  <a:lnTo>
                    <a:pt x="6398" y="394"/>
                  </a:lnTo>
                  <a:lnTo>
                    <a:pt x="6397" y="384"/>
                  </a:lnTo>
                  <a:lnTo>
                    <a:pt x="6397" y="373"/>
                  </a:lnTo>
                  <a:lnTo>
                    <a:pt x="6397" y="366"/>
                  </a:lnTo>
                  <a:lnTo>
                    <a:pt x="6398" y="358"/>
                  </a:lnTo>
                  <a:lnTo>
                    <a:pt x="6399" y="351"/>
                  </a:lnTo>
                  <a:lnTo>
                    <a:pt x="6401" y="344"/>
                  </a:lnTo>
                  <a:lnTo>
                    <a:pt x="6405" y="329"/>
                  </a:lnTo>
                  <a:lnTo>
                    <a:pt x="6408" y="322"/>
                  </a:lnTo>
                  <a:lnTo>
                    <a:pt x="6411" y="315"/>
                  </a:lnTo>
                  <a:lnTo>
                    <a:pt x="6416" y="308"/>
                  </a:lnTo>
                  <a:lnTo>
                    <a:pt x="6420" y="301"/>
                  </a:lnTo>
                  <a:lnTo>
                    <a:pt x="6425" y="294"/>
                  </a:lnTo>
                  <a:lnTo>
                    <a:pt x="6430" y="288"/>
                  </a:lnTo>
                  <a:lnTo>
                    <a:pt x="6435" y="282"/>
                  </a:lnTo>
                  <a:lnTo>
                    <a:pt x="6441" y="276"/>
                  </a:lnTo>
                  <a:lnTo>
                    <a:pt x="6447" y="271"/>
                  </a:lnTo>
                  <a:lnTo>
                    <a:pt x="6455" y="264"/>
                  </a:lnTo>
                  <a:lnTo>
                    <a:pt x="6462" y="259"/>
                  </a:lnTo>
                  <a:lnTo>
                    <a:pt x="6469" y="254"/>
                  </a:lnTo>
                  <a:lnTo>
                    <a:pt x="6477" y="250"/>
                  </a:lnTo>
                  <a:lnTo>
                    <a:pt x="6485" y="245"/>
                  </a:lnTo>
                  <a:lnTo>
                    <a:pt x="6503" y="237"/>
                  </a:lnTo>
                  <a:lnTo>
                    <a:pt x="6512" y="234"/>
                  </a:lnTo>
                  <a:lnTo>
                    <a:pt x="6522" y="231"/>
                  </a:lnTo>
                  <a:lnTo>
                    <a:pt x="6533" y="227"/>
                  </a:lnTo>
                  <a:lnTo>
                    <a:pt x="6543" y="224"/>
                  </a:lnTo>
                  <a:lnTo>
                    <a:pt x="6554" y="222"/>
                  </a:lnTo>
                  <a:lnTo>
                    <a:pt x="6564" y="220"/>
                  </a:lnTo>
                  <a:lnTo>
                    <a:pt x="6577" y="219"/>
                  </a:lnTo>
                  <a:lnTo>
                    <a:pt x="6588" y="218"/>
                  </a:lnTo>
                  <a:lnTo>
                    <a:pt x="6600" y="217"/>
                  </a:lnTo>
                  <a:lnTo>
                    <a:pt x="6613" y="217"/>
                  </a:lnTo>
                  <a:lnTo>
                    <a:pt x="6628" y="217"/>
                  </a:lnTo>
                  <a:lnTo>
                    <a:pt x="6641" y="218"/>
                  </a:lnTo>
                  <a:lnTo>
                    <a:pt x="6655" y="219"/>
                  </a:lnTo>
                  <a:lnTo>
                    <a:pt x="6668" y="221"/>
                  </a:lnTo>
                  <a:lnTo>
                    <a:pt x="6680" y="222"/>
                  </a:lnTo>
                  <a:lnTo>
                    <a:pt x="6692" y="225"/>
                  </a:lnTo>
                  <a:lnTo>
                    <a:pt x="6703" y="227"/>
                  </a:lnTo>
                  <a:lnTo>
                    <a:pt x="6713" y="231"/>
                  </a:lnTo>
                  <a:lnTo>
                    <a:pt x="6733" y="237"/>
                  </a:lnTo>
                  <a:lnTo>
                    <a:pt x="6742" y="241"/>
                  </a:lnTo>
                  <a:lnTo>
                    <a:pt x="6750" y="244"/>
                  </a:lnTo>
                  <a:lnTo>
                    <a:pt x="6758" y="248"/>
                  </a:lnTo>
                  <a:lnTo>
                    <a:pt x="6765" y="252"/>
                  </a:lnTo>
                  <a:lnTo>
                    <a:pt x="6773" y="256"/>
                  </a:lnTo>
                  <a:lnTo>
                    <a:pt x="6780" y="260"/>
                  </a:lnTo>
                  <a:lnTo>
                    <a:pt x="6791" y="269"/>
                  </a:lnTo>
                  <a:lnTo>
                    <a:pt x="6801" y="277"/>
                  </a:lnTo>
                  <a:lnTo>
                    <a:pt x="6811" y="285"/>
                  </a:lnTo>
                  <a:lnTo>
                    <a:pt x="6818" y="292"/>
                  </a:lnTo>
                  <a:lnTo>
                    <a:pt x="6828" y="306"/>
                  </a:lnTo>
                  <a:lnTo>
                    <a:pt x="6834" y="314"/>
                  </a:lnTo>
                  <a:lnTo>
                    <a:pt x="6776" y="362"/>
                  </a:lnTo>
                  <a:lnTo>
                    <a:pt x="6770" y="355"/>
                  </a:lnTo>
                  <a:lnTo>
                    <a:pt x="6759" y="345"/>
                  </a:lnTo>
                  <a:lnTo>
                    <a:pt x="6746" y="333"/>
                  </a:lnTo>
                  <a:lnTo>
                    <a:pt x="6739" y="328"/>
                  </a:lnTo>
                  <a:lnTo>
                    <a:pt x="6730" y="322"/>
                  </a:lnTo>
                  <a:lnTo>
                    <a:pt x="6719" y="317"/>
                  </a:lnTo>
                  <a:lnTo>
                    <a:pt x="6708" y="311"/>
                  </a:lnTo>
                  <a:lnTo>
                    <a:pt x="6696" y="307"/>
                  </a:lnTo>
                  <a:lnTo>
                    <a:pt x="6681" y="301"/>
                  </a:lnTo>
                  <a:lnTo>
                    <a:pt x="6667" y="298"/>
                  </a:lnTo>
                  <a:lnTo>
                    <a:pt x="6651" y="295"/>
                  </a:lnTo>
                  <a:lnTo>
                    <a:pt x="6632" y="293"/>
                  </a:lnTo>
                  <a:lnTo>
                    <a:pt x="6623" y="293"/>
                  </a:lnTo>
                  <a:lnTo>
                    <a:pt x="6613" y="293"/>
                  </a:lnTo>
                  <a:lnTo>
                    <a:pt x="6601" y="293"/>
                  </a:lnTo>
                  <a:lnTo>
                    <a:pt x="6589" y="294"/>
                  </a:lnTo>
                  <a:lnTo>
                    <a:pt x="6578" y="295"/>
                  </a:lnTo>
                  <a:lnTo>
                    <a:pt x="6566" y="297"/>
                  </a:lnTo>
                  <a:lnTo>
                    <a:pt x="6556" y="300"/>
                  </a:lnTo>
                  <a:lnTo>
                    <a:pt x="6546" y="303"/>
                  </a:lnTo>
                  <a:lnTo>
                    <a:pt x="6536" y="308"/>
                  </a:lnTo>
                  <a:lnTo>
                    <a:pt x="6526" y="313"/>
                  </a:lnTo>
                  <a:lnTo>
                    <a:pt x="6518" y="318"/>
                  </a:lnTo>
                  <a:lnTo>
                    <a:pt x="6511" y="323"/>
                  </a:lnTo>
                  <a:lnTo>
                    <a:pt x="6504" y="330"/>
                  </a:lnTo>
                  <a:lnTo>
                    <a:pt x="6499" y="337"/>
                  </a:lnTo>
                  <a:lnTo>
                    <a:pt x="6494" y="345"/>
                  </a:lnTo>
                  <a:lnTo>
                    <a:pt x="6491" y="349"/>
                  </a:lnTo>
                  <a:lnTo>
                    <a:pt x="6490" y="353"/>
                  </a:lnTo>
                  <a:lnTo>
                    <a:pt x="6489" y="358"/>
                  </a:lnTo>
                  <a:lnTo>
                    <a:pt x="6488" y="362"/>
                  </a:lnTo>
                  <a:lnTo>
                    <a:pt x="6487" y="367"/>
                  </a:lnTo>
                  <a:lnTo>
                    <a:pt x="6487" y="372"/>
                  </a:lnTo>
                  <a:lnTo>
                    <a:pt x="6487" y="378"/>
                  </a:lnTo>
                  <a:lnTo>
                    <a:pt x="6488" y="385"/>
                  </a:lnTo>
                  <a:lnTo>
                    <a:pt x="6489" y="390"/>
                  </a:lnTo>
                  <a:lnTo>
                    <a:pt x="6491" y="396"/>
                  </a:lnTo>
                  <a:lnTo>
                    <a:pt x="6494" y="400"/>
                  </a:lnTo>
                  <a:lnTo>
                    <a:pt x="6497" y="405"/>
                  </a:lnTo>
                  <a:lnTo>
                    <a:pt x="6500" y="409"/>
                  </a:lnTo>
                  <a:lnTo>
                    <a:pt x="6503" y="413"/>
                  </a:lnTo>
                  <a:lnTo>
                    <a:pt x="6507" y="417"/>
                  </a:lnTo>
                  <a:lnTo>
                    <a:pt x="6511" y="421"/>
                  </a:lnTo>
                  <a:lnTo>
                    <a:pt x="6521" y="427"/>
                  </a:lnTo>
                  <a:lnTo>
                    <a:pt x="6526" y="430"/>
                  </a:lnTo>
                  <a:lnTo>
                    <a:pt x="6531" y="433"/>
                  </a:lnTo>
                  <a:lnTo>
                    <a:pt x="6538" y="435"/>
                  </a:lnTo>
                  <a:lnTo>
                    <a:pt x="6544" y="437"/>
                  </a:lnTo>
                  <a:lnTo>
                    <a:pt x="6557" y="441"/>
                  </a:lnTo>
                  <a:lnTo>
                    <a:pt x="6570" y="445"/>
                  </a:lnTo>
                  <a:lnTo>
                    <a:pt x="6586" y="448"/>
                  </a:lnTo>
                  <a:lnTo>
                    <a:pt x="6601" y="450"/>
                  </a:lnTo>
                  <a:lnTo>
                    <a:pt x="6634" y="455"/>
                  </a:lnTo>
                  <a:lnTo>
                    <a:pt x="6667" y="462"/>
                  </a:lnTo>
                  <a:lnTo>
                    <a:pt x="6684" y="465"/>
                  </a:lnTo>
                  <a:lnTo>
                    <a:pt x="6701" y="468"/>
                  </a:lnTo>
                  <a:lnTo>
                    <a:pt x="6717" y="472"/>
                  </a:lnTo>
                  <a:lnTo>
                    <a:pt x="6733" y="476"/>
                  </a:lnTo>
                  <a:lnTo>
                    <a:pt x="6741" y="479"/>
                  </a:lnTo>
                  <a:lnTo>
                    <a:pt x="6749" y="482"/>
                  </a:lnTo>
                  <a:lnTo>
                    <a:pt x="6763" y="488"/>
                  </a:lnTo>
                  <a:lnTo>
                    <a:pt x="6778" y="496"/>
                  </a:lnTo>
                  <a:lnTo>
                    <a:pt x="6790" y="504"/>
                  </a:lnTo>
                  <a:lnTo>
                    <a:pt x="6802" y="513"/>
                  </a:lnTo>
                  <a:lnTo>
                    <a:pt x="6809" y="518"/>
                  </a:lnTo>
                  <a:lnTo>
                    <a:pt x="6814" y="524"/>
                  </a:lnTo>
                  <a:lnTo>
                    <a:pt x="6819" y="529"/>
                  </a:lnTo>
                  <a:lnTo>
                    <a:pt x="6823" y="537"/>
                  </a:lnTo>
                  <a:lnTo>
                    <a:pt x="6827" y="543"/>
                  </a:lnTo>
                  <a:lnTo>
                    <a:pt x="6831" y="550"/>
                  </a:lnTo>
                  <a:lnTo>
                    <a:pt x="6835" y="557"/>
                  </a:lnTo>
                  <a:lnTo>
                    <a:pt x="6838" y="565"/>
                  </a:lnTo>
                  <a:lnTo>
                    <a:pt x="6840" y="574"/>
                  </a:lnTo>
                  <a:lnTo>
                    <a:pt x="6842" y="583"/>
                  </a:lnTo>
                  <a:lnTo>
                    <a:pt x="6845" y="592"/>
                  </a:lnTo>
                  <a:lnTo>
                    <a:pt x="6846" y="602"/>
                  </a:lnTo>
                  <a:lnTo>
                    <a:pt x="6847" y="613"/>
                  </a:lnTo>
                  <a:lnTo>
                    <a:pt x="6847" y="623"/>
                  </a:lnTo>
                  <a:close/>
                  <a:moveTo>
                    <a:pt x="6276" y="234"/>
                  </a:moveTo>
                  <a:lnTo>
                    <a:pt x="6276" y="767"/>
                  </a:lnTo>
                  <a:lnTo>
                    <a:pt x="6186" y="767"/>
                  </a:lnTo>
                  <a:lnTo>
                    <a:pt x="6186" y="234"/>
                  </a:lnTo>
                  <a:lnTo>
                    <a:pt x="6276" y="234"/>
                  </a:lnTo>
                  <a:close/>
                  <a:moveTo>
                    <a:pt x="6290" y="59"/>
                  </a:moveTo>
                  <a:lnTo>
                    <a:pt x="6289" y="65"/>
                  </a:lnTo>
                  <a:lnTo>
                    <a:pt x="6288" y="71"/>
                  </a:lnTo>
                  <a:lnTo>
                    <a:pt x="6287" y="76"/>
                  </a:lnTo>
                  <a:lnTo>
                    <a:pt x="6285" y="83"/>
                  </a:lnTo>
                  <a:lnTo>
                    <a:pt x="6283" y="88"/>
                  </a:lnTo>
                  <a:lnTo>
                    <a:pt x="6280" y="92"/>
                  </a:lnTo>
                  <a:lnTo>
                    <a:pt x="6277" y="97"/>
                  </a:lnTo>
                  <a:lnTo>
                    <a:pt x="6273" y="101"/>
                  </a:lnTo>
                  <a:lnTo>
                    <a:pt x="6269" y="104"/>
                  </a:lnTo>
                  <a:lnTo>
                    <a:pt x="6265" y="108"/>
                  </a:lnTo>
                  <a:lnTo>
                    <a:pt x="6260" y="110"/>
                  </a:lnTo>
                  <a:lnTo>
                    <a:pt x="6254" y="113"/>
                  </a:lnTo>
                  <a:lnTo>
                    <a:pt x="6249" y="115"/>
                  </a:lnTo>
                  <a:lnTo>
                    <a:pt x="6243" y="117"/>
                  </a:lnTo>
                  <a:lnTo>
                    <a:pt x="6237" y="118"/>
                  </a:lnTo>
                  <a:lnTo>
                    <a:pt x="6231" y="118"/>
                  </a:lnTo>
                  <a:lnTo>
                    <a:pt x="6226" y="118"/>
                  </a:lnTo>
                  <a:lnTo>
                    <a:pt x="6219" y="117"/>
                  </a:lnTo>
                  <a:lnTo>
                    <a:pt x="6213" y="115"/>
                  </a:lnTo>
                  <a:lnTo>
                    <a:pt x="6208" y="113"/>
                  </a:lnTo>
                  <a:lnTo>
                    <a:pt x="6203" y="110"/>
                  </a:lnTo>
                  <a:lnTo>
                    <a:pt x="6198" y="108"/>
                  </a:lnTo>
                  <a:lnTo>
                    <a:pt x="6194" y="104"/>
                  </a:lnTo>
                  <a:lnTo>
                    <a:pt x="6190" y="101"/>
                  </a:lnTo>
                  <a:lnTo>
                    <a:pt x="6186" y="97"/>
                  </a:lnTo>
                  <a:lnTo>
                    <a:pt x="6183" y="92"/>
                  </a:lnTo>
                  <a:lnTo>
                    <a:pt x="6179" y="88"/>
                  </a:lnTo>
                  <a:lnTo>
                    <a:pt x="6177" y="83"/>
                  </a:lnTo>
                  <a:lnTo>
                    <a:pt x="6175" y="76"/>
                  </a:lnTo>
                  <a:lnTo>
                    <a:pt x="6173" y="71"/>
                  </a:lnTo>
                  <a:lnTo>
                    <a:pt x="6173" y="68"/>
                  </a:lnTo>
                  <a:lnTo>
                    <a:pt x="6172" y="65"/>
                  </a:lnTo>
                  <a:lnTo>
                    <a:pt x="6172" y="59"/>
                  </a:lnTo>
                  <a:lnTo>
                    <a:pt x="6172" y="53"/>
                  </a:lnTo>
                  <a:lnTo>
                    <a:pt x="6173" y="47"/>
                  </a:lnTo>
                  <a:lnTo>
                    <a:pt x="6175" y="42"/>
                  </a:lnTo>
                  <a:lnTo>
                    <a:pt x="6177" y="36"/>
                  </a:lnTo>
                  <a:lnTo>
                    <a:pt x="6179" y="31"/>
                  </a:lnTo>
                  <a:lnTo>
                    <a:pt x="6183" y="26"/>
                  </a:lnTo>
                  <a:lnTo>
                    <a:pt x="6186" y="22"/>
                  </a:lnTo>
                  <a:lnTo>
                    <a:pt x="6190" y="17"/>
                  </a:lnTo>
                  <a:lnTo>
                    <a:pt x="6194" y="14"/>
                  </a:lnTo>
                  <a:lnTo>
                    <a:pt x="6198" y="11"/>
                  </a:lnTo>
                  <a:lnTo>
                    <a:pt x="6203" y="8"/>
                  </a:lnTo>
                  <a:lnTo>
                    <a:pt x="6208" y="5"/>
                  </a:lnTo>
                  <a:lnTo>
                    <a:pt x="6213" y="3"/>
                  </a:lnTo>
                  <a:lnTo>
                    <a:pt x="6219" y="1"/>
                  </a:lnTo>
                  <a:lnTo>
                    <a:pt x="6226" y="0"/>
                  </a:lnTo>
                  <a:lnTo>
                    <a:pt x="6231" y="0"/>
                  </a:lnTo>
                  <a:lnTo>
                    <a:pt x="6237" y="0"/>
                  </a:lnTo>
                  <a:lnTo>
                    <a:pt x="6243" y="1"/>
                  </a:lnTo>
                  <a:lnTo>
                    <a:pt x="6249" y="3"/>
                  </a:lnTo>
                  <a:lnTo>
                    <a:pt x="6254" y="5"/>
                  </a:lnTo>
                  <a:lnTo>
                    <a:pt x="6260" y="8"/>
                  </a:lnTo>
                  <a:lnTo>
                    <a:pt x="6265" y="11"/>
                  </a:lnTo>
                  <a:lnTo>
                    <a:pt x="6269" y="14"/>
                  </a:lnTo>
                  <a:lnTo>
                    <a:pt x="6273" y="17"/>
                  </a:lnTo>
                  <a:lnTo>
                    <a:pt x="6277" y="22"/>
                  </a:lnTo>
                  <a:lnTo>
                    <a:pt x="6280" y="26"/>
                  </a:lnTo>
                  <a:lnTo>
                    <a:pt x="6283" y="31"/>
                  </a:lnTo>
                  <a:lnTo>
                    <a:pt x="6285" y="36"/>
                  </a:lnTo>
                  <a:lnTo>
                    <a:pt x="6287" y="42"/>
                  </a:lnTo>
                  <a:lnTo>
                    <a:pt x="6288" y="47"/>
                  </a:lnTo>
                  <a:lnTo>
                    <a:pt x="6289" y="53"/>
                  </a:lnTo>
                  <a:lnTo>
                    <a:pt x="6290" y="59"/>
                  </a:lnTo>
                  <a:close/>
                  <a:moveTo>
                    <a:pt x="5969" y="505"/>
                  </a:moveTo>
                  <a:lnTo>
                    <a:pt x="5969" y="490"/>
                  </a:lnTo>
                  <a:lnTo>
                    <a:pt x="5968" y="478"/>
                  </a:lnTo>
                  <a:lnTo>
                    <a:pt x="5967" y="465"/>
                  </a:lnTo>
                  <a:lnTo>
                    <a:pt x="5965" y="453"/>
                  </a:lnTo>
                  <a:lnTo>
                    <a:pt x="5963" y="441"/>
                  </a:lnTo>
                  <a:lnTo>
                    <a:pt x="5961" y="431"/>
                  </a:lnTo>
                  <a:lnTo>
                    <a:pt x="5958" y="420"/>
                  </a:lnTo>
                  <a:lnTo>
                    <a:pt x="5955" y="410"/>
                  </a:lnTo>
                  <a:lnTo>
                    <a:pt x="5952" y="400"/>
                  </a:lnTo>
                  <a:lnTo>
                    <a:pt x="5948" y="392"/>
                  </a:lnTo>
                  <a:lnTo>
                    <a:pt x="5942" y="383"/>
                  </a:lnTo>
                  <a:lnTo>
                    <a:pt x="5938" y="374"/>
                  </a:lnTo>
                  <a:lnTo>
                    <a:pt x="5933" y="367"/>
                  </a:lnTo>
                  <a:lnTo>
                    <a:pt x="5928" y="360"/>
                  </a:lnTo>
                  <a:lnTo>
                    <a:pt x="5922" y="353"/>
                  </a:lnTo>
                  <a:lnTo>
                    <a:pt x="5916" y="347"/>
                  </a:lnTo>
                  <a:lnTo>
                    <a:pt x="5910" y="340"/>
                  </a:lnTo>
                  <a:lnTo>
                    <a:pt x="5903" y="335"/>
                  </a:lnTo>
                  <a:lnTo>
                    <a:pt x="5896" y="330"/>
                  </a:lnTo>
                  <a:lnTo>
                    <a:pt x="5890" y="325"/>
                  </a:lnTo>
                  <a:lnTo>
                    <a:pt x="5883" y="321"/>
                  </a:lnTo>
                  <a:lnTo>
                    <a:pt x="5875" y="318"/>
                  </a:lnTo>
                  <a:lnTo>
                    <a:pt x="5867" y="314"/>
                  </a:lnTo>
                  <a:lnTo>
                    <a:pt x="5859" y="311"/>
                  </a:lnTo>
                  <a:lnTo>
                    <a:pt x="5852" y="309"/>
                  </a:lnTo>
                  <a:lnTo>
                    <a:pt x="5844" y="307"/>
                  </a:lnTo>
                  <a:lnTo>
                    <a:pt x="5826" y="302"/>
                  </a:lnTo>
                  <a:lnTo>
                    <a:pt x="5818" y="301"/>
                  </a:lnTo>
                  <a:lnTo>
                    <a:pt x="5809" y="300"/>
                  </a:lnTo>
                  <a:lnTo>
                    <a:pt x="5792" y="299"/>
                  </a:lnTo>
                  <a:lnTo>
                    <a:pt x="5775" y="300"/>
                  </a:lnTo>
                  <a:lnTo>
                    <a:pt x="5758" y="302"/>
                  </a:lnTo>
                  <a:lnTo>
                    <a:pt x="5741" y="307"/>
                  </a:lnTo>
                  <a:lnTo>
                    <a:pt x="5725" y="312"/>
                  </a:lnTo>
                  <a:lnTo>
                    <a:pt x="5717" y="315"/>
                  </a:lnTo>
                  <a:lnTo>
                    <a:pt x="5708" y="319"/>
                  </a:lnTo>
                  <a:lnTo>
                    <a:pt x="5693" y="327"/>
                  </a:lnTo>
                  <a:lnTo>
                    <a:pt x="5686" y="332"/>
                  </a:lnTo>
                  <a:lnTo>
                    <a:pt x="5679" y="337"/>
                  </a:lnTo>
                  <a:lnTo>
                    <a:pt x="5665" y="349"/>
                  </a:lnTo>
                  <a:lnTo>
                    <a:pt x="5658" y="355"/>
                  </a:lnTo>
                  <a:lnTo>
                    <a:pt x="5652" y="362"/>
                  </a:lnTo>
                  <a:lnTo>
                    <a:pt x="5646" y="369"/>
                  </a:lnTo>
                  <a:lnTo>
                    <a:pt x="5641" y="376"/>
                  </a:lnTo>
                  <a:lnTo>
                    <a:pt x="5636" y="385"/>
                  </a:lnTo>
                  <a:lnTo>
                    <a:pt x="5630" y="394"/>
                  </a:lnTo>
                  <a:lnTo>
                    <a:pt x="5622" y="412"/>
                  </a:lnTo>
                  <a:lnTo>
                    <a:pt x="5618" y="422"/>
                  </a:lnTo>
                  <a:lnTo>
                    <a:pt x="5615" y="432"/>
                  </a:lnTo>
                  <a:lnTo>
                    <a:pt x="5612" y="443"/>
                  </a:lnTo>
                  <a:lnTo>
                    <a:pt x="5610" y="454"/>
                  </a:lnTo>
                  <a:lnTo>
                    <a:pt x="5608" y="466"/>
                  </a:lnTo>
                  <a:lnTo>
                    <a:pt x="5607" y="478"/>
                  </a:lnTo>
                  <a:lnTo>
                    <a:pt x="5606" y="490"/>
                  </a:lnTo>
                  <a:lnTo>
                    <a:pt x="5606" y="504"/>
                  </a:lnTo>
                  <a:lnTo>
                    <a:pt x="5606" y="516"/>
                  </a:lnTo>
                  <a:lnTo>
                    <a:pt x="5607" y="528"/>
                  </a:lnTo>
                  <a:lnTo>
                    <a:pt x="5608" y="540"/>
                  </a:lnTo>
                  <a:lnTo>
                    <a:pt x="5610" y="551"/>
                  </a:lnTo>
                  <a:lnTo>
                    <a:pt x="5612" y="561"/>
                  </a:lnTo>
                  <a:lnTo>
                    <a:pt x="5615" y="573"/>
                  </a:lnTo>
                  <a:lnTo>
                    <a:pt x="5618" y="582"/>
                  </a:lnTo>
                  <a:lnTo>
                    <a:pt x="5621" y="592"/>
                  </a:lnTo>
                  <a:lnTo>
                    <a:pt x="5629" y="610"/>
                  </a:lnTo>
                  <a:lnTo>
                    <a:pt x="5634" y="618"/>
                  </a:lnTo>
                  <a:lnTo>
                    <a:pt x="5640" y="626"/>
                  </a:lnTo>
                  <a:lnTo>
                    <a:pt x="5645" y="633"/>
                  </a:lnTo>
                  <a:lnTo>
                    <a:pt x="5650" y="640"/>
                  </a:lnTo>
                  <a:lnTo>
                    <a:pt x="5656" y="648"/>
                  </a:lnTo>
                  <a:lnTo>
                    <a:pt x="5662" y="654"/>
                  </a:lnTo>
                  <a:lnTo>
                    <a:pt x="5669" y="660"/>
                  </a:lnTo>
                  <a:lnTo>
                    <a:pt x="5677" y="665"/>
                  </a:lnTo>
                  <a:lnTo>
                    <a:pt x="5683" y="670"/>
                  </a:lnTo>
                  <a:lnTo>
                    <a:pt x="5690" y="675"/>
                  </a:lnTo>
                  <a:lnTo>
                    <a:pt x="5698" y="679"/>
                  </a:lnTo>
                  <a:lnTo>
                    <a:pt x="5705" y="684"/>
                  </a:lnTo>
                  <a:lnTo>
                    <a:pt x="5714" y="687"/>
                  </a:lnTo>
                  <a:lnTo>
                    <a:pt x="5722" y="691"/>
                  </a:lnTo>
                  <a:lnTo>
                    <a:pt x="5729" y="693"/>
                  </a:lnTo>
                  <a:lnTo>
                    <a:pt x="5737" y="696"/>
                  </a:lnTo>
                  <a:lnTo>
                    <a:pt x="5746" y="698"/>
                  </a:lnTo>
                  <a:lnTo>
                    <a:pt x="5755" y="699"/>
                  </a:lnTo>
                  <a:lnTo>
                    <a:pt x="5771" y="702"/>
                  </a:lnTo>
                  <a:lnTo>
                    <a:pt x="5788" y="702"/>
                  </a:lnTo>
                  <a:lnTo>
                    <a:pt x="5807" y="701"/>
                  </a:lnTo>
                  <a:lnTo>
                    <a:pt x="5815" y="700"/>
                  </a:lnTo>
                  <a:lnTo>
                    <a:pt x="5824" y="699"/>
                  </a:lnTo>
                  <a:lnTo>
                    <a:pt x="5834" y="697"/>
                  </a:lnTo>
                  <a:lnTo>
                    <a:pt x="5842" y="695"/>
                  </a:lnTo>
                  <a:lnTo>
                    <a:pt x="5850" y="692"/>
                  </a:lnTo>
                  <a:lnTo>
                    <a:pt x="5858" y="689"/>
                  </a:lnTo>
                  <a:lnTo>
                    <a:pt x="5866" y="686"/>
                  </a:lnTo>
                  <a:lnTo>
                    <a:pt x="5874" y="681"/>
                  </a:lnTo>
                  <a:lnTo>
                    <a:pt x="5882" y="677"/>
                  </a:lnTo>
                  <a:lnTo>
                    <a:pt x="5889" y="673"/>
                  </a:lnTo>
                  <a:lnTo>
                    <a:pt x="5896" y="668"/>
                  </a:lnTo>
                  <a:lnTo>
                    <a:pt x="5902" y="662"/>
                  </a:lnTo>
                  <a:lnTo>
                    <a:pt x="5916" y="651"/>
                  </a:lnTo>
                  <a:lnTo>
                    <a:pt x="5922" y="643"/>
                  </a:lnTo>
                  <a:lnTo>
                    <a:pt x="5927" y="637"/>
                  </a:lnTo>
                  <a:lnTo>
                    <a:pt x="5938" y="622"/>
                  </a:lnTo>
                  <a:lnTo>
                    <a:pt x="5942" y="615"/>
                  </a:lnTo>
                  <a:lnTo>
                    <a:pt x="5948" y="605"/>
                  </a:lnTo>
                  <a:lnTo>
                    <a:pt x="5951" y="597"/>
                  </a:lnTo>
                  <a:lnTo>
                    <a:pt x="5955" y="588"/>
                  </a:lnTo>
                  <a:lnTo>
                    <a:pt x="5958" y="579"/>
                  </a:lnTo>
                  <a:lnTo>
                    <a:pt x="5961" y="570"/>
                  </a:lnTo>
                  <a:lnTo>
                    <a:pt x="5963" y="559"/>
                  </a:lnTo>
                  <a:lnTo>
                    <a:pt x="5965" y="549"/>
                  </a:lnTo>
                  <a:lnTo>
                    <a:pt x="5967" y="539"/>
                  </a:lnTo>
                  <a:lnTo>
                    <a:pt x="5968" y="527"/>
                  </a:lnTo>
                  <a:lnTo>
                    <a:pt x="5969" y="516"/>
                  </a:lnTo>
                  <a:lnTo>
                    <a:pt x="5969" y="505"/>
                  </a:lnTo>
                  <a:close/>
                  <a:moveTo>
                    <a:pt x="6065" y="500"/>
                  </a:moveTo>
                  <a:lnTo>
                    <a:pt x="6063" y="514"/>
                  </a:lnTo>
                  <a:lnTo>
                    <a:pt x="6062" y="527"/>
                  </a:lnTo>
                  <a:lnTo>
                    <a:pt x="6061" y="541"/>
                  </a:lnTo>
                  <a:lnTo>
                    <a:pt x="6059" y="554"/>
                  </a:lnTo>
                  <a:lnTo>
                    <a:pt x="6057" y="567"/>
                  </a:lnTo>
                  <a:lnTo>
                    <a:pt x="6053" y="581"/>
                  </a:lnTo>
                  <a:lnTo>
                    <a:pt x="6050" y="594"/>
                  </a:lnTo>
                  <a:lnTo>
                    <a:pt x="6046" y="606"/>
                  </a:lnTo>
                  <a:lnTo>
                    <a:pt x="6041" y="619"/>
                  </a:lnTo>
                  <a:lnTo>
                    <a:pt x="6039" y="625"/>
                  </a:lnTo>
                  <a:lnTo>
                    <a:pt x="6036" y="631"/>
                  </a:lnTo>
                  <a:lnTo>
                    <a:pt x="6030" y="642"/>
                  </a:lnTo>
                  <a:lnTo>
                    <a:pt x="6023" y="655"/>
                  </a:lnTo>
                  <a:lnTo>
                    <a:pt x="6016" y="666"/>
                  </a:lnTo>
                  <a:lnTo>
                    <a:pt x="6009" y="676"/>
                  </a:lnTo>
                  <a:lnTo>
                    <a:pt x="6001" y="687"/>
                  </a:lnTo>
                  <a:lnTo>
                    <a:pt x="5993" y="697"/>
                  </a:lnTo>
                  <a:lnTo>
                    <a:pt x="5983" y="706"/>
                  </a:lnTo>
                  <a:lnTo>
                    <a:pt x="5974" y="715"/>
                  </a:lnTo>
                  <a:lnTo>
                    <a:pt x="5964" y="724"/>
                  </a:lnTo>
                  <a:lnTo>
                    <a:pt x="5954" y="732"/>
                  </a:lnTo>
                  <a:lnTo>
                    <a:pt x="5942" y="740"/>
                  </a:lnTo>
                  <a:lnTo>
                    <a:pt x="5937" y="743"/>
                  </a:lnTo>
                  <a:lnTo>
                    <a:pt x="5931" y="747"/>
                  </a:lnTo>
                  <a:lnTo>
                    <a:pt x="5919" y="753"/>
                  </a:lnTo>
                  <a:lnTo>
                    <a:pt x="5906" y="760"/>
                  </a:lnTo>
                  <a:lnTo>
                    <a:pt x="5894" y="765"/>
                  </a:lnTo>
                  <a:lnTo>
                    <a:pt x="5887" y="767"/>
                  </a:lnTo>
                  <a:lnTo>
                    <a:pt x="5881" y="769"/>
                  </a:lnTo>
                  <a:lnTo>
                    <a:pt x="5866" y="773"/>
                  </a:lnTo>
                  <a:lnTo>
                    <a:pt x="5852" y="777"/>
                  </a:lnTo>
                  <a:lnTo>
                    <a:pt x="5838" y="779"/>
                  </a:lnTo>
                  <a:lnTo>
                    <a:pt x="5822" y="781"/>
                  </a:lnTo>
                  <a:lnTo>
                    <a:pt x="5807" y="782"/>
                  </a:lnTo>
                  <a:lnTo>
                    <a:pt x="5790" y="782"/>
                  </a:lnTo>
                  <a:lnTo>
                    <a:pt x="5779" y="782"/>
                  </a:lnTo>
                  <a:lnTo>
                    <a:pt x="5768" y="782"/>
                  </a:lnTo>
                  <a:lnTo>
                    <a:pt x="5757" y="781"/>
                  </a:lnTo>
                  <a:lnTo>
                    <a:pt x="5746" y="779"/>
                  </a:lnTo>
                  <a:lnTo>
                    <a:pt x="5736" y="777"/>
                  </a:lnTo>
                  <a:lnTo>
                    <a:pt x="5727" y="775"/>
                  </a:lnTo>
                  <a:lnTo>
                    <a:pt x="5709" y="771"/>
                  </a:lnTo>
                  <a:lnTo>
                    <a:pt x="5693" y="765"/>
                  </a:lnTo>
                  <a:lnTo>
                    <a:pt x="5678" y="757"/>
                  </a:lnTo>
                  <a:lnTo>
                    <a:pt x="5664" y="750"/>
                  </a:lnTo>
                  <a:lnTo>
                    <a:pt x="5653" y="743"/>
                  </a:lnTo>
                  <a:lnTo>
                    <a:pt x="5643" y="736"/>
                  </a:lnTo>
                  <a:lnTo>
                    <a:pt x="5633" y="728"/>
                  </a:lnTo>
                  <a:lnTo>
                    <a:pt x="5626" y="720"/>
                  </a:lnTo>
                  <a:lnTo>
                    <a:pt x="5620" y="714"/>
                  </a:lnTo>
                  <a:lnTo>
                    <a:pt x="5615" y="708"/>
                  </a:lnTo>
                  <a:lnTo>
                    <a:pt x="5612" y="704"/>
                  </a:lnTo>
                  <a:lnTo>
                    <a:pt x="5608" y="698"/>
                  </a:lnTo>
                  <a:lnTo>
                    <a:pt x="5608" y="977"/>
                  </a:lnTo>
                  <a:lnTo>
                    <a:pt x="5517" y="977"/>
                  </a:lnTo>
                  <a:lnTo>
                    <a:pt x="5517" y="234"/>
                  </a:lnTo>
                  <a:lnTo>
                    <a:pt x="5606" y="234"/>
                  </a:lnTo>
                  <a:lnTo>
                    <a:pt x="5608" y="311"/>
                  </a:lnTo>
                  <a:lnTo>
                    <a:pt x="5613" y="304"/>
                  </a:lnTo>
                  <a:lnTo>
                    <a:pt x="5617" y="299"/>
                  </a:lnTo>
                  <a:lnTo>
                    <a:pt x="5622" y="293"/>
                  </a:lnTo>
                  <a:lnTo>
                    <a:pt x="5629" y="285"/>
                  </a:lnTo>
                  <a:lnTo>
                    <a:pt x="5638" y="278"/>
                  </a:lnTo>
                  <a:lnTo>
                    <a:pt x="5648" y="270"/>
                  </a:lnTo>
                  <a:lnTo>
                    <a:pt x="5659" y="261"/>
                  </a:lnTo>
                  <a:lnTo>
                    <a:pt x="5672" y="252"/>
                  </a:lnTo>
                  <a:lnTo>
                    <a:pt x="5687" y="245"/>
                  </a:lnTo>
                  <a:lnTo>
                    <a:pt x="5703" y="238"/>
                  </a:lnTo>
                  <a:lnTo>
                    <a:pt x="5721" y="231"/>
                  </a:lnTo>
                  <a:lnTo>
                    <a:pt x="5730" y="227"/>
                  </a:lnTo>
                  <a:lnTo>
                    <a:pt x="5740" y="225"/>
                  </a:lnTo>
                  <a:lnTo>
                    <a:pt x="5750" y="223"/>
                  </a:lnTo>
                  <a:lnTo>
                    <a:pt x="5761" y="221"/>
                  </a:lnTo>
                  <a:lnTo>
                    <a:pt x="5772" y="219"/>
                  </a:lnTo>
                  <a:lnTo>
                    <a:pt x="5783" y="218"/>
                  </a:lnTo>
                  <a:lnTo>
                    <a:pt x="5796" y="217"/>
                  </a:lnTo>
                  <a:lnTo>
                    <a:pt x="5808" y="217"/>
                  </a:lnTo>
                  <a:lnTo>
                    <a:pt x="5828" y="218"/>
                  </a:lnTo>
                  <a:lnTo>
                    <a:pt x="5840" y="219"/>
                  </a:lnTo>
                  <a:lnTo>
                    <a:pt x="5850" y="220"/>
                  </a:lnTo>
                  <a:lnTo>
                    <a:pt x="5861" y="222"/>
                  </a:lnTo>
                  <a:lnTo>
                    <a:pt x="5873" y="225"/>
                  </a:lnTo>
                  <a:lnTo>
                    <a:pt x="5894" y="232"/>
                  </a:lnTo>
                  <a:lnTo>
                    <a:pt x="5905" y="235"/>
                  </a:lnTo>
                  <a:lnTo>
                    <a:pt x="5916" y="240"/>
                  </a:lnTo>
                  <a:lnTo>
                    <a:pt x="5927" y="244"/>
                  </a:lnTo>
                  <a:lnTo>
                    <a:pt x="5937" y="250"/>
                  </a:lnTo>
                  <a:lnTo>
                    <a:pt x="5942" y="253"/>
                  </a:lnTo>
                  <a:lnTo>
                    <a:pt x="5948" y="256"/>
                  </a:lnTo>
                  <a:lnTo>
                    <a:pt x="5958" y="262"/>
                  </a:lnTo>
                  <a:lnTo>
                    <a:pt x="5968" y="270"/>
                  </a:lnTo>
                  <a:lnTo>
                    <a:pt x="5977" y="278"/>
                  </a:lnTo>
                  <a:lnTo>
                    <a:pt x="5987" y="286"/>
                  </a:lnTo>
                  <a:lnTo>
                    <a:pt x="5996" y="295"/>
                  </a:lnTo>
                  <a:lnTo>
                    <a:pt x="6004" y="306"/>
                  </a:lnTo>
                  <a:lnTo>
                    <a:pt x="6012" y="316"/>
                  </a:lnTo>
                  <a:lnTo>
                    <a:pt x="6019" y="327"/>
                  </a:lnTo>
                  <a:lnTo>
                    <a:pt x="6027" y="338"/>
                  </a:lnTo>
                  <a:lnTo>
                    <a:pt x="6034" y="352"/>
                  </a:lnTo>
                  <a:lnTo>
                    <a:pt x="6040" y="365"/>
                  </a:lnTo>
                  <a:lnTo>
                    <a:pt x="6042" y="371"/>
                  </a:lnTo>
                  <a:lnTo>
                    <a:pt x="6045" y="378"/>
                  </a:lnTo>
                  <a:lnTo>
                    <a:pt x="6050" y="394"/>
                  </a:lnTo>
                  <a:lnTo>
                    <a:pt x="6054" y="409"/>
                  </a:lnTo>
                  <a:lnTo>
                    <a:pt x="6057" y="426"/>
                  </a:lnTo>
                  <a:lnTo>
                    <a:pt x="6060" y="443"/>
                  </a:lnTo>
                  <a:lnTo>
                    <a:pt x="6062" y="462"/>
                  </a:lnTo>
                  <a:lnTo>
                    <a:pt x="6063" y="480"/>
                  </a:lnTo>
                  <a:lnTo>
                    <a:pt x="6065" y="500"/>
                  </a:lnTo>
                  <a:close/>
                  <a:moveTo>
                    <a:pt x="5324" y="500"/>
                  </a:moveTo>
                  <a:lnTo>
                    <a:pt x="5322" y="487"/>
                  </a:lnTo>
                  <a:lnTo>
                    <a:pt x="5322" y="475"/>
                  </a:lnTo>
                  <a:lnTo>
                    <a:pt x="5320" y="463"/>
                  </a:lnTo>
                  <a:lnTo>
                    <a:pt x="5318" y="451"/>
                  </a:lnTo>
                  <a:lnTo>
                    <a:pt x="5316" y="440"/>
                  </a:lnTo>
                  <a:lnTo>
                    <a:pt x="5314" y="430"/>
                  </a:lnTo>
                  <a:lnTo>
                    <a:pt x="5307" y="410"/>
                  </a:lnTo>
                  <a:lnTo>
                    <a:pt x="5303" y="400"/>
                  </a:lnTo>
                  <a:lnTo>
                    <a:pt x="5299" y="392"/>
                  </a:lnTo>
                  <a:lnTo>
                    <a:pt x="5294" y="383"/>
                  </a:lnTo>
                  <a:lnTo>
                    <a:pt x="5289" y="374"/>
                  </a:lnTo>
                  <a:lnTo>
                    <a:pt x="5277" y="360"/>
                  </a:lnTo>
                  <a:lnTo>
                    <a:pt x="5272" y="353"/>
                  </a:lnTo>
                  <a:lnTo>
                    <a:pt x="5266" y="347"/>
                  </a:lnTo>
                  <a:lnTo>
                    <a:pt x="5260" y="340"/>
                  </a:lnTo>
                  <a:lnTo>
                    <a:pt x="5254" y="335"/>
                  </a:lnTo>
                  <a:lnTo>
                    <a:pt x="5247" y="330"/>
                  </a:lnTo>
                  <a:lnTo>
                    <a:pt x="5240" y="326"/>
                  </a:lnTo>
                  <a:lnTo>
                    <a:pt x="5226" y="318"/>
                  </a:lnTo>
                  <a:lnTo>
                    <a:pt x="5218" y="314"/>
                  </a:lnTo>
                  <a:lnTo>
                    <a:pt x="5214" y="313"/>
                  </a:lnTo>
                  <a:lnTo>
                    <a:pt x="5210" y="311"/>
                  </a:lnTo>
                  <a:lnTo>
                    <a:pt x="5201" y="309"/>
                  </a:lnTo>
                  <a:lnTo>
                    <a:pt x="5193" y="306"/>
                  </a:lnTo>
                  <a:lnTo>
                    <a:pt x="5185" y="303"/>
                  </a:lnTo>
                  <a:lnTo>
                    <a:pt x="5176" y="301"/>
                  </a:lnTo>
                  <a:lnTo>
                    <a:pt x="5166" y="300"/>
                  </a:lnTo>
                  <a:lnTo>
                    <a:pt x="5156" y="299"/>
                  </a:lnTo>
                  <a:lnTo>
                    <a:pt x="5137" y="298"/>
                  </a:lnTo>
                  <a:lnTo>
                    <a:pt x="5117" y="299"/>
                  </a:lnTo>
                  <a:lnTo>
                    <a:pt x="5107" y="300"/>
                  </a:lnTo>
                  <a:lnTo>
                    <a:pt x="5098" y="301"/>
                  </a:lnTo>
                  <a:lnTo>
                    <a:pt x="5090" y="303"/>
                  </a:lnTo>
                  <a:lnTo>
                    <a:pt x="5080" y="306"/>
                  </a:lnTo>
                  <a:lnTo>
                    <a:pt x="5072" y="309"/>
                  </a:lnTo>
                  <a:lnTo>
                    <a:pt x="5064" y="311"/>
                  </a:lnTo>
                  <a:lnTo>
                    <a:pt x="5047" y="318"/>
                  </a:lnTo>
                  <a:lnTo>
                    <a:pt x="5040" y="322"/>
                  </a:lnTo>
                  <a:lnTo>
                    <a:pt x="5033" y="326"/>
                  </a:lnTo>
                  <a:lnTo>
                    <a:pt x="5027" y="330"/>
                  </a:lnTo>
                  <a:lnTo>
                    <a:pt x="5020" y="335"/>
                  </a:lnTo>
                  <a:lnTo>
                    <a:pt x="5014" y="340"/>
                  </a:lnTo>
                  <a:lnTo>
                    <a:pt x="5008" y="347"/>
                  </a:lnTo>
                  <a:lnTo>
                    <a:pt x="5002" y="353"/>
                  </a:lnTo>
                  <a:lnTo>
                    <a:pt x="4996" y="360"/>
                  </a:lnTo>
                  <a:lnTo>
                    <a:pt x="4990" y="367"/>
                  </a:lnTo>
                  <a:lnTo>
                    <a:pt x="4985" y="374"/>
                  </a:lnTo>
                  <a:lnTo>
                    <a:pt x="4980" y="383"/>
                  </a:lnTo>
                  <a:lnTo>
                    <a:pt x="4975" y="392"/>
                  </a:lnTo>
                  <a:lnTo>
                    <a:pt x="4970" y="400"/>
                  </a:lnTo>
                  <a:lnTo>
                    <a:pt x="4966" y="410"/>
                  </a:lnTo>
                  <a:lnTo>
                    <a:pt x="4963" y="420"/>
                  </a:lnTo>
                  <a:lnTo>
                    <a:pt x="4961" y="425"/>
                  </a:lnTo>
                  <a:lnTo>
                    <a:pt x="4960" y="430"/>
                  </a:lnTo>
                  <a:lnTo>
                    <a:pt x="4957" y="440"/>
                  </a:lnTo>
                  <a:lnTo>
                    <a:pt x="4955" y="451"/>
                  </a:lnTo>
                  <a:lnTo>
                    <a:pt x="4953" y="463"/>
                  </a:lnTo>
                  <a:lnTo>
                    <a:pt x="4952" y="475"/>
                  </a:lnTo>
                  <a:lnTo>
                    <a:pt x="4951" y="487"/>
                  </a:lnTo>
                  <a:lnTo>
                    <a:pt x="4950" y="500"/>
                  </a:lnTo>
                  <a:lnTo>
                    <a:pt x="4951" y="513"/>
                  </a:lnTo>
                  <a:lnTo>
                    <a:pt x="4952" y="525"/>
                  </a:lnTo>
                  <a:lnTo>
                    <a:pt x="4953" y="537"/>
                  </a:lnTo>
                  <a:lnTo>
                    <a:pt x="4955" y="548"/>
                  </a:lnTo>
                  <a:lnTo>
                    <a:pt x="4957" y="559"/>
                  </a:lnTo>
                  <a:lnTo>
                    <a:pt x="4960" y="570"/>
                  </a:lnTo>
                  <a:lnTo>
                    <a:pt x="4963" y="580"/>
                  </a:lnTo>
                  <a:lnTo>
                    <a:pt x="4966" y="590"/>
                  </a:lnTo>
                  <a:lnTo>
                    <a:pt x="4970" y="599"/>
                  </a:lnTo>
                  <a:lnTo>
                    <a:pt x="4975" y="609"/>
                  </a:lnTo>
                  <a:lnTo>
                    <a:pt x="4980" y="617"/>
                  </a:lnTo>
                  <a:lnTo>
                    <a:pt x="4985" y="625"/>
                  </a:lnTo>
                  <a:lnTo>
                    <a:pt x="4996" y="640"/>
                  </a:lnTo>
                  <a:lnTo>
                    <a:pt x="5002" y="648"/>
                  </a:lnTo>
                  <a:lnTo>
                    <a:pt x="5008" y="654"/>
                  </a:lnTo>
                  <a:lnTo>
                    <a:pt x="5014" y="659"/>
                  </a:lnTo>
                  <a:lnTo>
                    <a:pt x="5020" y="664"/>
                  </a:lnTo>
                  <a:lnTo>
                    <a:pt x="5027" y="669"/>
                  </a:lnTo>
                  <a:lnTo>
                    <a:pt x="5033" y="674"/>
                  </a:lnTo>
                  <a:lnTo>
                    <a:pt x="5047" y="682"/>
                  </a:lnTo>
                  <a:lnTo>
                    <a:pt x="5056" y="686"/>
                  </a:lnTo>
                  <a:lnTo>
                    <a:pt x="5064" y="689"/>
                  </a:lnTo>
                  <a:lnTo>
                    <a:pt x="5072" y="692"/>
                  </a:lnTo>
                  <a:lnTo>
                    <a:pt x="5080" y="694"/>
                  </a:lnTo>
                  <a:lnTo>
                    <a:pt x="5090" y="696"/>
                  </a:lnTo>
                  <a:lnTo>
                    <a:pt x="5098" y="698"/>
                  </a:lnTo>
                  <a:lnTo>
                    <a:pt x="5107" y="699"/>
                  </a:lnTo>
                  <a:lnTo>
                    <a:pt x="5117" y="700"/>
                  </a:lnTo>
                  <a:lnTo>
                    <a:pt x="5137" y="701"/>
                  </a:lnTo>
                  <a:lnTo>
                    <a:pt x="5156" y="700"/>
                  </a:lnTo>
                  <a:lnTo>
                    <a:pt x="5166" y="699"/>
                  </a:lnTo>
                  <a:lnTo>
                    <a:pt x="5176" y="698"/>
                  </a:lnTo>
                  <a:lnTo>
                    <a:pt x="5185" y="696"/>
                  </a:lnTo>
                  <a:lnTo>
                    <a:pt x="5193" y="694"/>
                  </a:lnTo>
                  <a:lnTo>
                    <a:pt x="5201" y="692"/>
                  </a:lnTo>
                  <a:lnTo>
                    <a:pt x="5210" y="689"/>
                  </a:lnTo>
                  <a:lnTo>
                    <a:pt x="5226" y="682"/>
                  </a:lnTo>
                  <a:lnTo>
                    <a:pt x="5233" y="678"/>
                  </a:lnTo>
                  <a:lnTo>
                    <a:pt x="5240" y="674"/>
                  </a:lnTo>
                  <a:lnTo>
                    <a:pt x="5247" y="669"/>
                  </a:lnTo>
                  <a:lnTo>
                    <a:pt x="5254" y="664"/>
                  </a:lnTo>
                  <a:lnTo>
                    <a:pt x="5260" y="659"/>
                  </a:lnTo>
                  <a:lnTo>
                    <a:pt x="5266" y="654"/>
                  </a:lnTo>
                  <a:lnTo>
                    <a:pt x="5272" y="648"/>
                  </a:lnTo>
                  <a:lnTo>
                    <a:pt x="5277" y="640"/>
                  </a:lnTo>
                  <a:lnTo>
                    <a:pt x="5283" y="633"/>
                  </a:lnTo>
                  <a:lnTo>
                    <a:pt x="5289" y="625"/>
                  </a:lnTo>
                  <a:lnTo>
                    <a:pt x="5294" y="617"/>
                  </a:lnTo>
                  <a:lnTo>
                    <a:pt x="5299" y="609"/>
                  </a:lnTo>
                  <a:lnTo>
                    <a:pt x="5303" y="599"/>
                  </a:lnTo>
                  <a:lnTo>
                    <a:pt x="5307" y="590"/>
                  </a:lnTo>
                  <a:lnTo>
                    <a:pt x="5310" y="580"/>
                  </a:lnTo>
                  <a:lnTo>
                    <a:pt x="5312" y="575"/>
                  </a:lnTo>
                  <a:lnTo>
                    <a:pt x="5314" y="570"/>
                  </a:lnTo>
                  <a:lnTo>
                    <a:pt x="5316" y="559"/>
                  </a:lnTo>
                  <a:lnTo>
                    <a:pt x="5318" y="548"/>
                  </a:lnTo>
                  <a:lnTo>
                    <a:pt x="5320" y="537"/>
                  </a:lnTo>
                  <a:lnTo>
                    <a:pt x="5322" y="525"/>
                  </a:lnTo>
                  <a:lnTo>
                    <a:pt x="5322" y="513"/>
                  </a:lnTo>
                  <a:lnTo>
                    <a:pt x="5324" y="500"/>
                  </a:lnTo>
                  <a:close/>
                  <a:moveTo>
                    <a:pt x="5418" y="500"/>
                  </a:moveTo>
                  <a:lnTo>
                    <a:pt x="5418" y="513"/>
                  </a:lnTo>
                  <a:lnTo>
                    <a:pt x="5417" y="526"/>
                  </a:lnTo>
                  <a:lnTo>
                    <a:pt x="5416" y="539"/>
                  </a:lnTo>
                  <a:lnTo>
                    <a:pt x="5414" y="552"/>
                  </a:lnTo>
                  <a:lnTo>
                    <a:pt x="5412" y="564"/>
                  </a:lnTo>
                  <a:lnTo>
                    <a:pt x="5409" y="578"/>
                  </a:lnTo>
                  <a:lnTo>
                    <a:pt x="5405" y="590"/>
                  </a:lnTo>
                  <a:lnTo>
                    <a:pt x="5400" y="602"/>
                  </a:lnTo>
                  <a:lnTo>
                    <a:pt x="5396" y="615"/>
                  </a:lnTo>
                  <a:lnTo>
                    <a:pt x="5391" y="627"/>
                  </a:lnTo>
                  <a:lnTo>
                    <a:pt x="5385" y="639"/>
                  </a:lnTo>
                  <a:lnTo>
                    <a:pt x="5379" y="651"/>
                  </a:lnTo>
                  <a:lnTo>
                    <a:pt x="5372" y="662"/>
                  </a:lnTo>
                  <a:lnTo>
                    <a:pt x="5365" y="672"/>
                  </a:lnTo>
                  <a:lnTo>
                    <a:pt x="5357" y="684"/>
                  </a:lnTo>
                  <a:lnTo>
                    <a:pt x="5348" y="694"/>
                  </a:lnTo>
                  <a:lnTo>
                    <a:pt x="5340" y="703"/>
                  </a:lnTo>
                  <a:lnTo>
                    <a:pt x="5330" y="712"/>
                  </a:lnTo>
                  <a:lnTo>
                    <a:pt x="5319" y="722"/>
                  </a:lnTo>
                  <a:lnTo>
                    <a:pt x="5309" y="730"/>
                  </a:lnTo>
                  <a:lnTo>
                    <a:pt x="5298" y="738"/>
                  </a:lnTo>
                  <a:lnTo>
                    <a:pt x="5287" y="745"/>
                  </a:lnTo>
                  <a:lnTo>
                    <a:pt x="5273" y="751"/>
                  </a:lnTo>
                  <a:lnTo>
                    <a:pt x="5261" y="757"/>
                  </a:lnTo>
                  <a:lnTo>
                    <a:pt x="5248" y="764"/>
                  </a:lnTo>
                  <a:lnTo>
                    <a:pt x="5233" y="769"/>
                  </a:lnTo>
                  <a:lnTo>
                    <a:pt x="5219" y="773"/>
                  </a:lnTo>
                  <a:lnTo>
                    <a:pt x="5203" y="776"/>
                  </a:lnTo>
                  <a:lnTo>
                    <a:pt x="5188" y="779"/>
                  </a:lnTo>
                  <a:lnTo>
                    <a:pt x="5172" y="781"/>
                  </a:lnTo>
                  <a:lnTo>
                    <a:pt x="5154" y="782"/>
                  </a:lnTo>
                  <a:lnTo>
                    <a:pt x="5137" y="782"/>
                  </a:lnTo>
                  <a:lnTo>
                    <a:pt x="5119" y="782"/>
                  </a:lnTo>
                  <a:lnTo>
                    <a:pt x="5103" y="781"/>
                  </a:lnTo>
                  <a:lnTo>
                    <a:pt x="5086" y="779"/>
                  </a:lnTo>
                  <a:lnTo>
                    <a:pt x="5070" y="776"/>
                  </a:lnTo>
                  <a:lnTo>
                    <a:pt x="5055" y="773"/>
                  </a:lnTo>
                  <a:lnTo>
                    <a:pt x="5040" y="769"/>
                  </a:lnTo>
                  <a:lnTo>
                    <a:pt x="5026" y="764"/>
                  </a:lnTo>
                  <a:lnTo>
                    <a:pt x="5013" y="757"/>
                  </a:lnTo>
                  <a:lnTo>
                    <a:pt x="5000" y="751"/>
                  </a:lnTo>
                  <a:lnTo>
                    <a:pt x="4988" y="745"/>
                  </a:lnTo>
                  <a:lnTo>
                    <a:pt x="4976" y="738"/>
                  </a:lnTo>
                  <a:lnTo>
                    <a:pt x="4964" y="730"/>
                  </a:lnTo>
                  <a:lnTo>
                    <a:pt x="4954" y="722"/>
                  </a:lnTo>
                  <a:lnTo>
                    <a:pt x="4949" y="717"/>
                  </a:lnTo>
                  <a:lnTo>
                    <a:pt x="4944" y="712"/>
                  </a:lnTo>
                  <a:lnTo>
                    <a:pt x="4934" y="703"/>
                  </a:lnTo>
                  <a:lnTo>
                    <a:pt x="4925" y="694"/>
                  </a:lnTo>
                  <a:lnTo>
                    <a:pt x="4916" y="684"/>
                  </a:lnTo>
                  <a:lnTo>
                    <a:pt x="4909" y="672"/>
                  </a:lnTo>
                  <a:lnTo>
                    <a:pt x="4902" y="662"/>
                  </a:lnTo>
                  <a:lnTo>
                    <a:pt x="4895" y="651"/>
                  </a:lnTo>
                  <a:lnTo>
                    <a:pt x="4888" y="639"/>
                  </a:lnTo>
                  <a:lnTo>
                    <a:pt x="4882" y="627"/>
                  </a:lnTo>
                  <a:lnTo>
                    <a:pt x="4877" y="615"/>
                  </a:lnTo>
                  <a:lnTo>
                    <a:pt x="4873" y="602"/>
                  </a:lnTo>
                  <a:lnTo>
                    <a:pt x="4869" y="590"/>
                  </a:lnTo>
                  <a:lnTo>
                    <a:pt x="4865" y="578"/>
                  </a:lnTo>
                  <a:lnTo>
                    <a:pt x="4863" y="564"/>
                  </a:lnTo>
                  <a:lnTo>
                    <a:pt x="4860" y="552"/>
                  </a:lnTo>
                  <a:lnTo>
                    <a:pt x="4858" y="539"/>
                  </a:lnTo>
                  <a:lnTo>
                    <a:pt x="4857" y="526"/>
                  </a:lnTo>
                  <a:lnTo>
                    <a:pt x="4856" y="513"/>
                  </a:lnTo>
                  <a:lnTo>
                    <a:pt x="4856" y="500"/>
                  </a:lnTo>
                  <a:lnTo>
                    <a:pt x="4856" y="487"/>
                  </a:lnTo>
                  <a:lnTo>
                    <a:pt x="4857" y="474"/>
                  </a:lnTo>
                  <a:lnTo>
                    <a:pt x="4858" y="461"/>
                  </a:lnTo>
                  <a:lnTo>
                    <a:pt x="4860" y="448"/>
                  </a:lnTo>
                  <a:lnTo>
                    <a:pt x="4863" y="435"/>
                  </a:lnTo>
                  <a:lnTo>
                    <a:pt x="4865" y="423"/>
                  </a:lnTo>
                  <a:lnTo>
                    <a:pt x="4869" y="409"/>
                  </a:lnTo>
                  <a:lnTo>
                    <a:pt x="4873" y="397"/>
                  </a:lnTo>
                  <a:lnTo>
                    <a:pt x="4877" y="385"/>
                  </a:lnTo>
                  <a:lnTo>
                    <a:pt x="4882" y="372"/>
                  </a:lnTo>
                  <a:lnTo>
                    <a:pt x="4888" y="361"/>
                  </a:lnTo>
                  <a:lnTo>
                    <a:pt x="4895" y="350"/>
                  </a:lnTo>
                  <a:lnTo>
                    <a:pt x="4902" y="338"/>
                  </a:lnTo>
                  <a:lnTo>
                    <a:pt x="4909" y="327"/>
                  </a:lnTo>
                  <a:lnTo>
                    <a:pt x="4916" y="317"/>
                  </a:lnTo>
                  <a:lnTo>
                    <a:pt x="4925" y="307"/>
                  </a:lnTo>
                  <a:lnTo>
                    <a:pt x="4934" y="296"/>
                  </a:lnTo>
                  <a:lnTo>
                    <a:pt x="4944" y="287"/>
                  </a:lnTo>
                  <a:lnTo>
                    <a:pt x="4954" y="279"/>
                  </a:lnTo>
                  <a:lnTo>
                    <a:pt x="4964" y="271"/>
                  </a:lnTo>
                  <a:lnTo>
                    <a:pt x="4976" y="262"/>
                  </a:lnTo>
                  <a:lnTo>
                    <a:pt x="4988" y="255"/>
                  </a:lnTo>
                  <a:lnTo>
                    <a:pt x="5000" y="248"/>
                  </a:lnTo>
                  <a:lnTo>
                    <a:pt x="5013" y="242"/>
                  </a:lnTo>
                  <a:lnTo>
                    <a:pt x="5026" y="237"/>
                  </a:lnTo>
                  <a:lnTo>
                    <a:pt x="5040" y="232"/>
                  </a:lnTo>
                  <a:lnTo>
                    <a:pt x="5055" y="227"/>
                  </a:lnTo>
                  <a:lnTo>
                    <a:pt x="5070" y="223"/>
                  </a:lnTo>
                  <a:lnTo>
                    <a:pt x="5086" y="221"/>
                  </a:lnTo>
                  <a:lnTo>
                    <a:pt x="5103" y="219"/>
                  </a:lnTo>
                  <a:lnTo>
                    <a:pt x="5119" y="218"/>
                  </a:lnTo>
                  <a:lnTo>
                    <a:pt x="5137" y="217"/>
                  </a:lnTo>
                  <a:lnTo>
                    <a:pt x="5154" y="218"/>
                  </a:lnTo>
                  <a:lnTo>
                    <a:pt x="5172" y="219"/>
                  </a:lnTo>
                  <a:lnTo>
                    <a:pt x="5188" y="221"/>
                  </a:lnTo>
                  <a:lnTo>
                    <a:pt x="5203" y="223"/>
                  </a:lnTo>
                  <a:lnTo>
                    <a:pt x="5219" y="227"/>
                  </a:lnTo>
                  <a:lnTo>
                    <a:pt x="5233" y="232"/>
                  </a:lnTo>
                  <a:lnTo>
                    <a:pt x="5248" y="237"/>
                  </a:lnTo>
                  <a:lnTo>
                    <a:pt x="5261" y="242"/>
                  </a:lnTo>
                  <a:lnTo>
                    <a:pt x="5273" y="248"/>
                  </a:lnTo>
                  <a:lnTo>
                    <a:pt x="5287" y="255"/>
                  </a:lnTo>
                  <a:lnTo>
                    <a:pt x="5298" y="262"/>
                  </a:lnTo>
                  <a:lnTo>
                    <a:pt x="5309" y="271"/>
                  </a:lnTo>
                  <a:lnTo>
                    <a:pt x="5319" y="279"/>
                  </a:lnTo>
                  <a:lnTo>
                    <a:pt x="5325" y="283"/>
                  </a:lnTo>
                  <a:lnTo>
                    <a:pt x="5330" y="287"/>
                  </a:lnTo>
                  <a:lnTo>
                    <a:pt x="5340" y="296"/>
                  </a:lnTo>
                  <a:lnTo>
                    <a:pt x="5348" y="307"/>
                  </a:lnTo>
                  <a:lnTo>
                    <a:pt x="5357" y="317"/>
                  </a:lnTo>
                  <a:lnTo>
                    <a:pt x="5365" y="327"/>
                  </a:lnTo>
                  <a:lnTo>
                    <a:pt x="5372" y="338"/>
                  </a:lnTo>
                  <a:lnTo>
                    <a:pt x="5379" y="350"/>
                  </a:lnTo>
                  <a:lnTo>
                    <a:pt x="5385" y="361"/>
                  </a:lnTo>
                  <a:lnTo>
                    <a:pt x="5391" y="372"/>
                  </a:lnTo>
                  <a:lnTo>
                    <a:pt x="5396" y="385"/>
                  </a:lnTo>
                  <a:lnTo>
                    <a:pt x="5400" y="397"/>
                  </a:lnTo>
                  <a:lnTo>
                    <a:pt x="5405" y="409"/>
                  </a:lnTo>
                  <a:lnTo>
                    <a:pt x="5409" y="423"/>
                  </a:lnTo>
                  <a:lnTo>
                    <a:pt x="5412" y="435"/>
                  </a:lnTo>
                  <a:lnTo>
                    <a:pt x="5414" y="448"/>
                  </a:lnTo>
                  <a:lnTo>
                    <a:pt x="5416" y="461"/>
                  </a:lnTo>
                  <a:lnTo>
                    <a:pt x="5417" y="474"/>
                  </a:lnTo>
                  <a:lnTo>
                    <a:pt x="5418" y="487"/>
                  </a:lnTo>
                  <a:lnTo>
                    <a:pt x="5418" y="500"/>
                  </a:lnTo>
                  <a:close/>
                  <a:moveTo>
                    <a:pt x="4733" y="234"/>
                  </a:moveTo>
                  <a:lnTo>
                    <a:pt x="4733" y="767"/>
                  </a:lnTo>
                  <a:lnTo>
                    <a:pt x="4643" y="767"/>
                  </a:lnTo>
                  <a:lnTo>
                    <a:pt x="4643" y="234"/>
                  </a:lnTo>
                  <a:lnTo>
                    <a:pt x="4733" y="234"/>
                  </a:lnTo>
                  <a:close/>
                  <a:moveTo>
                    <a:pt x="4747" y="59"/>
                  </a:moveTo>
                  <a:lnTo>
                    <a:pt x="4747" y="65"/>
                  </a:lnTo>
                  <a:lnTo>
                    <a:pt x="4746" y="71"/>
                  </a:lnTo>
                  <a:lnTo>
                    <a:pt x="4745" y="76"/>
                  </a:lnTo>
                  <a:lnTo>
                    <a:pt x="4743" y="83"/>
                  </a:lnTo>
                  <a:lnTo>
                    <a:pt x="4741" y="88"/>
                  </a:lnTo>
                  <a:lnTo>
                    <a:pt x="4737" y="92"/>
                  </a:lnTo>
                  <a:lnTo>
                    <a:pt x="4733" y="97"/>
                  </a:lnTo>
                  <a:lnTo>
                    <a:pt x="4730" y="101"/>
                  </a:lnTo>
                  <a:lnTo>
                    <a:pt x="4726" y="104"/>
                  </a:lnTo>
                  <a:lnTo>
                    <a:pt x="4721" y="108"/>
                  </a:lnTo>
                  <a:lnTo>
                    <a:pt x="4717" y="110"/>
                  </a:lnTo>
                  <a:lnTo>
                    <a:pt x="4712" y="113"/>
                  </a:lnTo>
                  <a:lnTo>
                    <a:pt x="4706" y="115"/>
                  </a:lnTo>
                  <a:lnTo>
                    <a:pt x="4701" y="117"/>
                  </a:lnTo>
                  <a:lnTo>
                    <a:pt x="4694" y="118"/>
                  </a:lnTo>
                  <a:lnTo>
                    <a:pt x="4688" y="118"/>
                  </a:lnTo>
                  <a:lnTo>
                    <a:pt x="4682" y="118"/>
                  </a:lnTo>
                  <a:lnTo>
                    <a:pt x="4677" y="117"/>
                  </a:lnTo>
                  <a:lnTo>
                    <a:pt x="4671" y="115"/>
                  </a:lnTo>
                  <a:lnTo>
                    <a:pt x="4666" y="113"/>
                  </a:lnTo>
                  <a:lnTo>
                    <a:pt x="4661" y="110"/>
                  </a:lnTo>
                  <a:lnTo>
                    <a:pt x="4655" y="108"/>
                  </a:lnTo>
                  <a:lnTo>
                    <a:pt x="4651" y="104"/>
                  </a:lnTo>
                  <a:lnTo>
                    <a:pt x="4647" y="101"/>
                  </a:lnTo>
                  <a:lnTo>
                    <a:pt x="4643" y="97"/>
                  </a:lnTo>
                  <a:lnTo>
                    <a:pt x="4640" y="92"/>
                  </a:lnTo>
                  <a:lnTo>
                    <a:pt x="4637" y="88"/>
                  </a:lnTo>
                  <a:lnTo>
                    <a:pt x="4634" y="83"/>
                  </a:lnTo>
                  <a:lnTo>
                    <a:pt x="4633" y="76"/>
                  </a:lnTo>
                  <a:lnTo>
                    <a:pt x="4631" y="71"/>
                  </a:lnTo>
                  <a:lnTo>
                    <a:pt x="4631" y="68"/>
                  </a:lnTo>
                  <a:lnTo>
                    <a:pt x="4630" y="65"/>
                  </a:lnTo>
                  <a:lnTo>
                    <a:pt x="4630" y="59"/>
                  </a:lnTo>
                  <a:lnTo>
                    <a:pt x="4630" y="53"/>
                  </a:lnTo>
                  <a:lnTo>
                    <a:pt x="4631" y="47"/>
                  </a:lnTo>
                  <a:lnTo>
                    <a:pt x="4633" y="42"/>
                  </a:lnTo>
                  <a:lnTo>
                    <a:pt x="4634" y="36"/>
                  </a:lnTo>
                  <a:lnTo>
                    <a:pt x="4637" y="31"/>
                  </a:lnTo>
                  <a:lnTo>
                    <a:pt x="4640" y="26"/>
                  </a:lnTo>
                  <a:lnTo>
                    <a:pt x="4643" y="22"/>
                  </a:lnTo>
                  <a:lnTo>
                    <a:pt x="4647" y="17"/>
                  </a:lnTo>
                  <a:lnTo>
                    <a:pt x="4651" y="14"/>
                  </a:lnTo>
                  <a:lnTo>
                    <a:pt x="4655" y="11"/>
                  </a:lnTo>
                  <a:lnTo>
                    <a:pt x="4661" y="8"/>
                  </a:lnTo>
                  <a:lnTo>
                    <a:pt x="4666" y="5"/>
                  </a:lnTo>
                  <a:lnTo>
                    <a:pt x="4671" y="3"/>
                  </a:lnTo>
                  <a:lnTo>
                    <a:pt x="4677" y="1"/>
                  </a:lnTo>
                  <a:lnTo>
                    <a:pt x="4682" y="0"/>
                  </a:lnTo>
                  <a:lnTo>
                    <a:pt x="4688" y="0"/>
                  </a:lnTo>
                  <a:lnTo>
                    <a:pt x="4694" y="0"/>
                  </a:lnTo>
                  <a:lnTo>
                    <a:pt x="4701" y="1"/>
                  </a:lnTo>
                  <a:lnTo>
                    <a:pt x="4706" y="3"/>
                  </a:lnTo>
                  <a:lnTo>
                    <a:pt x="4712" y="5"/>
                  </a:lnTo>
                  <a:lnTo>
                    <a:pt x="4717" y="8"/>
                  </a:lnTo>
                  <a:lnTo>
                    <a:pt x="4721" y="11"/>
                  </a:lnTo>
                  <a:lnTo>
                    <a:pt x="4726" y="14"/>
                  </a:lnTo>
                  <a:lnTo>
                    <a:pt x="4730" y="17"/>
                  </a:lnTo>
                  <a:lnTo>
                    <a:pt x="4733" y="22"/>
                  </a:lnTo>
                  <a:lnTo>
                    <a:pt x="4737" y="26"/>
                  </a:lnTo>
                  <a:lnTo>
                    <a:pt x="4741" y="31"/>
                  </a:lnTo>
                  <a:lnTo>
                    <a:pt x="4743" y="36"/>
                  </a:lnTo>
                  <a:lnTo>
                    <a:pt x="4745" y="42"/>
                  </a:lnTo>
                  <a:lnTo>
                    <a:pt x="4746" y="47"/>
                  </a:lnTo>
                  <a:lnTo>
                    <a:pt x="4747" y="53"/>
                  </a:lnTo>
                  <a:lnTo>
                    <a:pt x="4747" y="59"/>
                  </a:lnTo>
                  <a:close/>
                  <a:moveTo>
                    <a:pt x="4494" y="0"/>
                  </a:moveTo>
                  <a:lnTo>
                    <a:pt x="4494" y="767"/>
                  </a:lnTo>
                  <a:lnTo>
                    <a:pt x="4404" y="767"/>
                  </a:lnTo>
                  <a:lnTo>
                    <a:pt x="4404" y="0"/>
                  </a:lnTo>
                  <a:lnTo>
                    <a:pt x="4494" y="0"/>
                  </a:lnTo>
                  <a:close/>
                  <a:moveTo>
                    <a:pt x="4323" y="234"/>
                  </a:moveTo>
                  <a:lnTo>
                    <a:pt x="4057" y="852"/>
                  </a:lnTo>
                  <a:lnTo>
                    <a:pt x="4052" y="863"/>
                  </a:lnTo>
                  <a:lnTo>
                    <a:pt x="4047" y="874"/>
                  </a:lnTo>
                  <a:lnTo>
                    <a:pt x="4042" y="884"/>
                  </a:lnTo>
                  <a:lnTo>
                    <a:pt x="4034" y="894"/>
                  </a:lnTo>
                  <a:lnTo>
                    <a:pt x="4028" y="903"/>
                  </a:lnTo>
                  <a:lnTo>
                    <a:pt x="4020" y="913"/>
                  </a:lnTo>
                  <a:lnTo>
                    <a:pt x="4016" y="917"/>
                  </a:lnTo>
                  <a:lnTo>
                    <a:pt x="4012" y="921"/>
                  </a:lnTo>
                  <a:lnTo>
                    <a:pt x="4008" y="925"/>
                  </a:lnTo>
                  <a:lnTo>
                    <a:pt x="4003" y="929"/>
                  </a:lnTo>
                  <a:lnTo>
                    <a:pt x="3992" y="936"/>
                  </a:lnTo>
                  <a:lnTo>
                    <a:pt x="3982" y="943"/>
                  </a:lnTo>
                  <a:lnTo>
                    <a:pt x="3976" y="946"/>
                  </a:lnTo>
                  <a:lnTo>
                    <a:pt x="3970" y="949"/>
                  </a:lnTo>
                  <a:lnTo>
                    <a:pt x="3957" y="954"/>
                  </a:lnTo>
                  <a:lnTo>
                    <a:pt x="3950" y="956"/>
                  </a:lnTo>
                  <a:lnTo>
                    <a:pt x="3944" y="958"/>
                  </a:lnTo>
                  <a:lnTo>
                    <a:pt x="3929" y="961"/>
                  </a:lnTo>
                  <a:lnTo>
                    <a:pt x="3913" y="962"/>
                  </a:lnTo>
                  <a:lnTo>
                    <a:pt x="3905" y="963"/>
                  </a:lnTo>
                  <a:lnTo>
                    <a:pt x="3897" y="963"/>
                  </a:lnTo>
                  <a:lnTo>
                    <a:pt x="3883" y="962"/>
                  </a:lnTo>
                  <a:lnTo>
                    <a:pt x="3869" y="961"/>
                  </a:lnTo>
                  <a:lnTo>
                    <a:pt x="3858" y="959"/>
                  </a:lnTo>
                  <a:lnTo>
                    <a:pt x="3847" y="957"/>
                  </a:lnTo>
                  <a:lnTo>
                    <a:pt x="3829" y="952"/>
                  </a:lnTo>
                  <a:lnTo>
                    <a:pt x="3819" y="948"/>
                  </a:lnTo>
                  <a:lnTo>
                    <a:pt x="3843" y="875"/>
                  </a:lnTo>
                  <a:lnTo>
                    <a:pt x="3849" y="877"/>
                  </a:lnTo>
                  <a:lnTo>
                    <a:pt x="3858" y="880"/>
                  </a:lnTo>
                  <a:lnTo>
                    <a:pt x="3871" y="882"/>
                  </a:lnTo>
                  <a:lnTo>
                    <a:pt x="3879" y="883"/>
                  </a:lnTo>
                  <a:lnTo>
                    <a:pt x="3889" y="883"/>
                  </a:lnTo>
                  <a:lnTo>
                    <a:pt x="3898" y="883"/>
                  </a:lnTo>
                  <a:lnTo>
                    <a:pt x="3907" y="881"/>
                  </a:lnTo>
                  <a:lnTo>
                    <a:pt x="3915" y="880"/>
                  </a:lnTo>
                  <a:lnTo>
                    <a:pt x="3924" y="877"/>
                  </a:lnTo>
                  <a:lnTo>
                    <a:pt x="3931" y="874"/>
                  </a:lnTo>
                  <a:lnTo>
                    <a:pt x="3938" y="869"/>
                  </a:lnTo>
                  <a:lnTo>
                    <a:pt x="3944" y="865"/>
                  </a:lnTo>
                  <a:lnTo>
                    <a:pt x="3950" y="860"/>
                  </a:lnTo>
                  <a:lnTo>
                    <a:pt x="3955" y="855"/>
                  </a:lnTo>
                  <a:lnTo>
                    <a:pt x="3961" y="849"/>
                  </a:lnTo>
                  <a:lnTo>
                    <a:pt x="3966" y="842"/>
                  </a:lnTo>
                  <a:lnTo>
                    <a:pt x="3971" y="835"/>
                  </a:lnTo>
                  <a:lnTo>
                    <a:pt x="3975" y="827"/>
                  </a:lnTo>
                  <a:lnTo>
                    <a:pt x="3979" y="819"/>
                  </a:lnTo>
                  <a:lnTo>
                    <a:pt x="3987" y="802"/>
                  </a:lnTo>
                  <a:lnTo>
                    <a:pt x="3999" y="767"/>
                  </a:lnTo>
                  <a:lnTo>
                    <a:pt x="3769" y="234"/>
                  </a:lnTo>
                  <a:lnTo>
                    <a:pt x="3866" y="234"/>
                  </a:lnTo>
                  <a:lnTo>
                    <a:pt x="4046" y="663"/>
                  </a:lnTo>
                  <a:lnTo>
                    <a:pt x="4228" y="234"/>
                  </a:lnTo>
                  <a:lnTo>
                    <a:pt x="4323" y="234"/>
                  </a:lnTo>
                  <a:close/>
                  <a:moveTo>
                    <a:pt x="3435" y="767"/>
                  </a:moveTo>
                  <a:lnTo>
                    <a:pt x="3345" y="767"/>
                  </a:lnTo>
                  <a:lnTo>
                    <a:pt x="3345" y="470"/>
                  </a:lnTo>
                  <a:lnTo>
                    <a:pt x="3344" y="448"/>
                  </a:lnTo>
                  <a:lnTo>
                    <a:pt x="3343" y="429"/>
                  </a:lnTo>
                  <a:lnTo>
                    <a:pt x="3342" y="410"/>
                  </a:lnTo>
                  <a:lnTo>
                    <a:pt x="3339" y="393"/>
                  </a:lnTo>
                  <a:lnTo>
                    <a:pt x="3337" y="385"/>
                  </a:lnTo>
                  <a:lnTo>
                    <a:pt x="3335" y="377"/>
                  </a:lnTo>
                  <a:lnTo>
                    <a:pt x="3331" y="369"/>
                  </a:lnTo>
                  <a:lnTo>
                    <a:pt x="3328" y="362"/>
                  </a:lnTo>
                  <a:lnTo>
                    <a:pt x="3324" y="356"/>
                  </a:lnTo>
                  <a:lnTo>
                    <a:pt x="3320" y="349"/>
                  </a:lnTo>
                  <a:lnTo>
                    <a:pt x="3316" y="342"/>
                  </a:lnTo>
                  <a:lnTo>
                    <a:pt x="3311" y="337"/>
                  </a:lnTo>
                  <a:lnTo>
                    <a:pt x="3302" y="329"/>
                  </a:lnTo>
                  <a:lnTo>
                    <a:pt x="3292" y="323"/>
                  </a:lnTo>
                  <a:lnTo>
                    <a:pt x="3287" y="320"/>
                  </a:lnTo>
                  <a:lnTo>
                    <a:pt x="3282" y="317"/>
                  </a:lnTo>
                  <a:lnTo>
                    <a:pt x="3271" y="312"/>
                  </a:lnTo>
                  <a:lnTo>
                    <a:pt x="3258" y="308"/>
                  </a:lnTo>
                  <a:lnTo>
                    <a:pt x="3250" y="306"/>
                  </a:lnTo>
                  <a:lnTo>
                    <a:pt x="3243" y="304"/>
                  </a:lnTo>
                  <a:lnTo>
                    <a:pt x="3235" y="303"/>
                  </a:lnTo>
                  <a:lnTo>
                    <a:pt x="3227" y="302"/>
                  </a:lnTo>
                  <a:lnTo>
                    <a:pt x="3219" y="302"/>
                  </a:lnTo>
                  <a:lnTo>
                    <a:pt x="3209" y="302"/>
                  </a:lnTo>
                  <a:lnTo>
                    <a:pt x="3196" y="302"/>
                  </a:lnTo>
                  <a:lnTo>
                    <a:pt x="3190" y="303"/>
                  </a:lnTo>
                  <a:lnTo>
                    <a:pt x="3184" y="304"/>
                  </a:lnTo>
                  <a:lnTo>
                    <a:pt x="3169" y="308"/>
                  </a:lnTo>
                  <a:lnTo>
                    <a:pt x="3162" y="310"/>
                  </a:lnTo>
                  <a:lnTo>
                    <a:pt x="3155" y="312"/>
                  </a:lnTo>
                  <a:lnTo>
                    <a:pt x="3148" y="315"/>
                  </a:lnTo>
                  <a:lnTo>
                    <a:pt x="3141" y="318"/>
                  </a:lnTo>
                  <a:lnTo>
                    <a:pt x="3134" y="321"/>
                  </a:lnTo>
                  <a:lnTo>
                    <a:pt x="3127" y="325"/>
                  </a:lnTo>
                  <a:lnTo>
                    <a:pt x="3120" y="329"/>
                  </a:lnTo>
                  <a:lnTo>
                    <a:pt x="3114" y="334"/>
                  </a:lnTo>
                  <a:lnTo>
                    <a:pt x="3108" y="339"/>
                  </a:lnTo>
                  <a:lnTo>
                    <a:pt x="3102" y="346"/>
                  </a:lnTo>
                  <a:lnTo>
                    <a:pt x="3093" y="354"/>
                  </a:lnTo>
                  <a:lnTo>
                    <a:pt x="3086" y="363"/>
                  </a:lnTo>
                  <a:lnTo>
                    <a:pt x="3079" y="373"/>
                  </a:lnTo>
                  <a:lnTo>
                    <a:pt x="3074" y="384"/>
                  </a:lnTo>
                  <a:lnTo>
                    <a:pt x="3072" y="389"/>
                  </a:lnTo>
                  <a:lnTo>
                    <a:pt x="3070" y="394"/>
                  </a:lnTo>
                  <a:lnTo>
                    <a:pt x="3066" y="404"/>
                  </a:lnTo>
                  <a:lnTo>
                    <a:pt x="3063" y="415"/>
                  </a:lnTo>
                  <a:lnTo>
                    <a:pt x="3059" y="427"/>
                  </a:lnTo>
                  <a:lnTo>
                    <a:pt x="3057" y="439"/>
                  </a:lnTo>
                  <a:lnTo>
                    <a:pt x="3055" y="450"/>
                  </a:lnTo>
                  <a:lnTo>
                    <a:pt x="3054" y="476"/>
                  </a:lnTo>
                  <a:lnTo>
                    <a:pt x="3053" y="488"/>
                  </a:lnTo>
                  <a:lnTo>
                    <a:pt x="3053" y="502"/>
                  </a:lnTo>
                  <a:lnTo>
                    <a:pt x="3053" y="529"/>
                  </a:lnTo>
                  <a:lnTo>
                    <a:pt x="3053" y="767"/>
                  </a:lnTo>
                  <a:lnTo>
                    <a:pt x="2963" y="767"/>
                  </a:lnTo>
                  <a:lnTo>
                    <a:pt x="2963" y="234"/>
                  </a:lnTo>
                  <a:lnTo>
                    <a:pt x="3048" y="234"/>
                  </a:lnTo>
                  <a:lnTo>
                    <a:pt x="3050" y="310"/>
                  </a:lnTo>
                  <a:lnTo>
                    <a:pt x="3055" y="303"/>
                  </a:lnTo>
                  <a:lnTo>
                    <a:pt x="3065" y="292"/>
                  </a:lnTo>
                  <a:lnTo>
                    <a:pt x="3071" y="285"/>
                  </a:lnTo>
                  <a:lnTo>
                    <a:pt x="3078" y="277"/>
                  </a:lnTo>
                  <a:lnTo>
                    <a:pt x="3087" y="270"/>
                  </a:lnTo>
                  <a:lnTo>
                    <a:pt x="3097" y="260"/>
                  </a:lnTo>
                  <a:lnTo>
                    <a:pt x="3110" y="252"/>
                  </a:lnTo>
                  <a:lnTo>
                    <a:pt x="3116" y="248"/>
                  </a:lnTo>
                  <a:lnTo>
                    <a:pt x="3122" y="245"/>
                  </a:lnTo>
                  <a:lnTo>
                    <a:pt x="3137" y="238"/>
                  </a:lnTo>
                  <a:lnTo>
                    <a:pt x="3146" y="234"/>
                  </a:lnTo>
                  <a:lnTo>
                    <a:pt x="3154" y="231"/>
                  </a:lnTo>
                  <a:lnTo>
                    <a:pt x="3162" y="227"/>
                  </a:lnTo>
                  <a:lnTo>
                    <a:pt x="3171" y="225"/>
                  </a:lnTo>
                  <a:lnTo>
                    <a:pt x="3181" y="223"/>
                  </a:lnTo>
                  <a:lnTo>
                    <a:pt x="3191" y="221"/>
                  </a:lnTo>
                  <a:lnTo>
                    <a:pt x="3201" y="219"/>
                  </a:lnTo>
                  <a:lnTo>
                    <a:pt x="3212" y="218"/>
                  </a:lnTo>
                  <a:lnTo>
                    <a:pt x="3224" y="217"/>
                  </a:lnTo>
                  <a:lnTo>
                    <a:pt x="3235" y="217"/>
                  </a:lnTo>
                  <a:lnTo>
                    <a:pt x="3253" y="218"/>
                  </a:lnTo>
                  <a:lnTo>
                    <a:pt x="3272" y="220"/>
                  </a:lnTo>
                  <a:lnTo>
                    <a:pt x="3281" y="221"/>
                  </a:lnTo>
                  <a:lnTo>
                    <a:pt x="3290" y="223"/>
                  </a:lnTo>
                  <a:lnTo>
                    <a:pt x="3309" y="228"/>
                  </a:lnTo>
                  <a:lnTo>
                    <a:pt x="3317" y="233"/>
                  </a:lnTo>
                  <a:lnTo>
                    <a:pt x="3326" y="237"/>
                  </a:lnTo>
                  <a:lnTo>
                    <a:pt x="3336" y="241"/>
                  </a:lnTo>
                  <a:lnTo>
                    <a:pt x="3345" y="246"/>
                  </a:lnTo>
                  <a:lnTo>
                    <a:pt x="3353" y="252"/>
                  </a:lnTo>
                  <a:lnTo>
                    <a:pt x="3362" y="259"/>
                  </a:lnTo>
                  <a:lnTo>
                    <a:pt x="3370" y="266"/>
                  </a:lnTo>
                  <a:lnTo>
                    <a:pt x="3380" y="275"/>
                  </a:lnTo>
                  <a:lnTo>
                    <a:pt x="3388" y="285"/>
                  </a:lnTo>
                  <a:lnTo>
                    <a:pt x="3396" y="294"/>
                  </a:lnTo>
                  <a:lnTo>
                    <a:pt x="3402" y="306"/>
                  </a:lnTo>
                  <a:lnTo>
                    <a:pt x="3408" y="316"/>
                  </a:lnTo>
                  <a:lnTo>
                    <a:pt x="3414" y="327"/>
                  </a:lnTo>
                  <a:lnTo>
                    <a:pt x="3419" y="338"/>
                  </a:lnTo>
                  <a:lnTo>
                    <a:pt x="3422" y="351"/>
                  </a:lnTo>
                  <a:lnTo>
                    <a:pt x="3425" y="362"/>
                  </a:lnTo>
                  <a:lnTo>
                    <a:pt x="3428" y="374"/>
                  </a:lnTo>
                  <a:lnTo>
                    <a:pt x="3430" y="387"/>
                  </a:lnTo>
                  <a:lnTo>
                    <a:pt x="3432" y="398"/>
                  </a:lnTo>
                  <a:lnTo>
                    <a:pt x="3433" y="410"/>
                  </a:lnTo>
                  <a:lnTo>
                    <a:pt x="3434" y="434"/>
                  </a:lnTo>
                  <a:lnTo>
                    <a:pt x="3435" y="457"/>
                  </a:lnTo>
                  <a:lnTo>
                    <a:pt x="3435" y="767"/>
                  </a:lnTo>
                  <a:close/>
                  <a:moveTo>
                    <a:pt x="2732" y="510"/>
                  </a:moveTo>
                  <a:lnTo>
                    <a:pt x="2628" y="510"/>
                  </a:lnTo>
                  <a:lnTo>
                    <a:pt x="2600" y="511"/>
                  </a:lnTo>
                  <a:lnTo>
                    <a:pt x="2585" y="511"/>
                  </a:lnTo>
                  <a:lnTo>
                    <a:pt x="2570" y="512"/>
                  </a:lnTo>
                  <a:lnTo>
                    <a:pt x="2556" y="514"/>
                  </a:lnTo>
                  <a:lnTo>
                    <a:pt x="2541" y="516"/>
                  </a:lnTo>
                  <a:lnTo>
                    <a:pt x="2527" y="520"/>
                  </a:lnTo>
                  <a:lnTo>
                    <a:pt x="2513" y="524"/>
                  </a:lnTo>
                  <a:lnTo>
                    <a:pt x="2506" y="527"/>
                  </a:lnTo>
                  <a:lnTo>
                    <a:pt x="2500" y="529"/>
                  </a:lnTo>
                  <a:lnTo>
                    <a:pt x="2489" y="537"/>
                  </a:lnTo>
                  <a:lnTo>
                    <a:pt x="2484" y="541"/>
                  </a:lnTo>
                  <a:lnTo>
                    <a:pt x="2479" y="545"/>
                  </a:lnTo>
                  <a:lnTo>
                    <a:pt x="2473" y="549"/>
                  </a:lnTo>
                  <a:lnTo>
                    <a:pt x="2469" y="554"/>
                  </a:lnTo>
                  <a:lnTo>
                    <a:pt x="2465" y="560"/>
                  </a:lnTo>
                  <a:lnTo>
                    <a:pt x="2462" y="565"/>
                  </a:lnTo>
                  <a:lnTo>
                    <a:pt x="2459" y="572"/>
                  </a:lnTo>
                  <a:lnTo>
                    <a:pt x="2457" y="579"/>
                  </a:lnTo>
                  <a:lnTo>
                    <a:pt x="2455" y="586"/>
                  </a:lnTo>
                  <a:lnTo>
                    <a:pt x="2453" y="594"/>
                  </a:lnTo>
                  <a:lnTo>
                    <a:pt x="2453" y="598"/>
                  </a:lnTo>
                  <a:lnTo>
                    <a:pt x="2453" y="602"/>
                  </a:lnTo>
                  <a:lnTo>
                    <a:pt x="2452" y="611"/>
                  </a:lnTo>
                  <a:lnTo>
                    <a:pt x="2453" y="622"/>
                  </a:lnTo>
                  <a:lnTo>
                    <a:pt x="2455" y="633"/>
                  </a:lnTo>
                  <a:lnTo>
                    <a:pt x="2457" y="642"/>
                  </a:lnTo>
                  <a:lnTo>
                    <a:pt x="2459" y="648"/>
                  </a:lnTo>
                  <a:lnTo>
                    <a:pt x="2461" y="652"/>
                  </a:lnTo>
                  <a:lnTo>
                    <a:pt x="2466" y="660"/>
                  </a:lnTo>
                  <a:lnTo>
                    <a:pt x="2468" y="664"/>
                  </a:lnTo>
                  <a:lnTo>
                    <a:pt x="2471" y="667"/>
                  </a:lnTo>
                  <a:lnTo>
                    <a:pt x="2478" y="674"/>
                  </a:lnTo>
                  <a:lnTo>
                    <a:pt x="2485" y="679"/>
                  </a:lnTo>
                  <a:lnTo>
                    <a:pt x="2493" y="685"/>
                  </a:lnTo>
                  <a:lnTo>
                    <a:pt x="2501" y="689"/>
                  </a:lnTo>
                  <a:lnTo>
                    <a:pt x="2510" y="693"/>
                  </a:lnTo>
                  <a:lnTo>
                    <a:pt x="2520" y="695"/>
                  </a:lnTo>
                  <a:lnTo>
                    <a:pt x="2530" y="697"/>
                  </a:lnTo>
                  <a:lnTo>
                    <a:pt x="2540" y="699"/>
                  </a:lnTo>
                  <a:lnTo>
                    <a:pt x="2550" y="700"/>
                  </a:lnTo>
                  <a:lnTo>
                    <a:pt x="2561" y="700"/>
                  </a:lnTo>
                  <a:lnTo>
                    <a:pt x="2572" y="700"/>
                  </a:lnTo>
                  <a:lnTo>
                    <a:pt x="2583" y="699"/>
                  </a:lnTo>
                  <a:lnTo>
                    <a:pt x="2594" y="698"/>
                  </a:lnTo>
                  <a:lnTo>
                    <a:pt x="2603" y="696"/>
                  </a:lnTo>
                  <a:lnTo>
                    <a:pt x="2613" y="694"/>
                  </a:lnTo>
                  <a:lnTo>
                    <a:pt x="2621" y="692"/>
                  </a:lnTo>
                  <a:lnTo>
                    <a:pt x="2639" y="686"/>
                  </a:lnTo>
                  <a:lnTo>
                    <a:pt x="2653" y="678"/>
                  </a:lnTo>
                  <a:lnTo>
                    <a:pt x="2660" y="674"/>
                  </a:lnTo>
                  <a:lnTo>
                    <a:pt x="2667" y="670"/>
                  </a:lnTo>
                  <a:lnTo>
                    <a:pt x="2674" y="666"/>
                  </a:lnTo>
                  <a:lnTo>
                    <a:pt x="2679" y="662"/>
                  </a:lnTo>
                  <a:lnTo>
                    <a:pt x="2689" y="653"/>
                  </a:lnTo>
                  <a:lnTo>
                    <a:pt x="2697" y="644"/>
                  </a:lnTo>
                  <a:lnTo>
                    <a:pt x="2703" y="637"/>
                  </a:lnTo>
                  <a:lnTo>
                    <a:pt x="2709" y="629"/>
                  </a:lnTo>
                  <a:lnTo>
                    <a:pt x="2715" y="621"/>
                  </a:lnTo>
                  <a:lnTo>
                    <a:pt x="2719" y="613"/>
                  </a:lnTo>
                  <a:lnTo>
                    <a:pt x="2722" y="603"/>
                  </a:lnTo>
                  <a:lnTo>
                    <a:pt x="2725" y="595"/>
                  </a:lnTo>
                  <a:lnTo>
                    <a:pt x="2727" y="586"/>
                  </a:lnTo>
                  <a:lnTo>
                    <a:pt x="2729" y="577"/>
                  </a:lnTo>
                  <a:lnTo>
                    <a:pt x="2730" y="567"/>
                  </a:lnTo>
                  <a:lnTo>
                    <a:pt x="2731" y="558"/>
                  </a:lnTo>
                  <a:lnTo>
                    <a:pt x="2732" y="549"/>
                  </a:lnTo>
                  <a:lnTo>
                    <a:pt x="2732" y="529"/>
                  </a:lnTo>
                  <a:lnTo>
                    <a:pt x="2732" y="510"/>
                  </a:lnTo>
                  <a:close/>
                  <a:moveTo>
                    <a:pt x="2820" y="767"/>
                  </a:moveTo>
                  <a:lnTo>
                    <a:pt x="2737" y="767"/>
                  </a:lnTo>
                  <a:lnTo>
                    <a:pt x="2734" y="692"/>
                  </a:lnTo>
                  <a:lnTo>
                    <a:pt x="2730" y="698"/>
                  </a:lnTo>
                  <a:lnTo>
                    <a:pt x="2727" y="703"/>
                  </a:lnTo>
                  <a:lnTo>
                    <a:pt x="2722" y="709"/>
                  </a:lnTo>
                  <a:lnTo>
                    <a:pt x="2716" y="716"/>
                  </a:lnTo>
                  <a:lnTo>
                    <a:pt x="2707" y="724"/>
                  </a:lnTo>
                  <a:lnTo>
                    <a:pt x="2699" y="731"/>
                  </a:lnTo>
                  <a:lnTo>
                    <a:pt x="2689" y="739"/>
                  </a:lnTo>
                  <a:lnTo>
                    <a:pt x="2678" y="747"/>
                  </a:lnTo>
                  <a:lnTo>
                    <a:pt x="2670" y="750"/>
                  </a:lnTo>
                  <a:lnTo>
                    <a:pt x="2664" y="754"/>
                  </a:lnTo>
                  <a:lnTo>
                    <a:pt x="2649" y="762"/>
                  </a:lnTo>
                  <a:lnTo>
                    <a:pt x="2641" y="765"/>
                  </a:lnTo>
                  <a:lnTo>
                    <a:pt x="2633" y="768"/>
                  </a:lnTo>
                  <a:lnTo>
                    <a:pt x="2614" y="773"/>
                  </a:lnTo>
                  <a:lnTo>
                    <a:pt x="2595" y="777"/>
                  </a:lnTo>
                  <a:lnTo>
                    <a:pt x="2584" y="778"/>
                  </a:lnTo>
                  <a:lnTo>
                    <a:pt x="2573" y="779"/>
                  </a:lnTo>
                  <a:lnTo>
                    <a:pt x="2562" y="780"/>
                  </a:lnTo>
                  <a:lnTo>
                    <a:pt x="2549" y="780"/>
                  </a:lnTo>
                  <a:lnTo>
                    <a:pt x="2530" y="780"/>
                  </a:lnTo>
                  <a:lnTo>
                    <a:pt x="2512" y="778"/>
                  </a:lnTo>
                  <a:lnTo>
                    <a:pt x="2507" y="777"/>
                  </a:lnTo>
                  <a:lnTo>
                    <a:pt x="2503" y="776"/>
                  </a:lnTo>
                  <a:lnTo>
                    <a:pt x="2494" y="775"/>
                  </a:lnTo>
                  <a:lnTo>
                    <a:pt x="2477" y="770"/>
                  </a:lnTo>
                  <a:lnTo>
                    <a:pt x="2460" y="765"/>
                  </a:lnTo>
                  <a:lnTo>
                    <a:pt x="2452" y="761"/>
                  </a:lnTo>
                  <a:lnTo>
                    <a:pt x="2445" y="757"/>
                  </a:lnTo>
                  <a:lnTo>
                    <a:pt x="2438" y="753"/>
                  </a:lnTo>
                  <a:lnTo>
                    <a:pt x="2430" y="749"/>
                  </a:lnTo>
                  <a:lnTo>
                    <a:pt x="2416" y="739"/>
                  </a:lnTo>
                  <a:lnTo>
                    <a:pt x="2410" y="734"/>
                  </a:lnTo>
                  <a:lnTo>
                    <a:pt x="2404" y="728"/>
                  </a:lnTo>
                  <a:lnTo>
                    <a:pt x="2399" y="722"/>
                  </a:lnTo>
                  <a:lnTo>
                    <a:pt x="2392" y="715"/>
                  </a:lnTo>
                  <a:lnTo>
                    <a:pt x="2387" y="708"/>
                  </a:lnTo>
                  <a:lnTo>
                    <a:pt x="2383" y="701"/>
                  </a:lnTo>
                  <a:lnTo>
                    <a:pt x="2379" y="694"/>
                  </a:lnTo>
                  <a:lnTo>
                    <a:pt x="2375" y="686"/>
                  </a:lnTo>
                  <a:lnTo>
                    <a:pt x="2372" y="677"/>
                  </a:lnTo>
                  <a:lnTo>
                    <a:pt x="2369" y="669"/>
                  </a:lnTo>
                  <a:lnTo>
                    <a:pt x="2366" y="660"/>
                  </a:lnTo>
                  <a:lnTo>
                    <a:pt x="2364" y="651"/>
                  </a:lnTo>
                  <a:lnTo>
                    <a:pt x="2362" y="641"/>
                  </a:lnTo>
                  <a:lnTo>
                    <a:pt x="2361" y="631"/>
                  </a:lnTo>
                  <a:lnTo>
                    <a:pt x="2360" y="621"/>
                  </a:lnTo>
                  <a:lnTo>
                    <a:pt x="2360" y="610"/>
                  </a:lnTo>
                  <a:lnTo>
                    <a:pt x="2360" y="599"/>
                  </a:lnTo>
                  <a:lnTo>
                    <a:pt x="2361" y="590"/>
                  </a:lnTo>
                  <a:lnTo>
                    <a:pt x="2362" y="581"/>
                  </a:lnTo>
                  <a:lnTo>
                    <a:pt x="2363" y="573"/>
                  </a:lnTo>
                  <a:lnTo>
                    <a:pt x="2365" y="564"/>
                  </a:lnTo>
                  <a:lnTo>
                    <a:pt x="2367" y="556"/>
                  </a:lnTo>
                  <a:lnTo>
                    <a:pt x="2370" y="549"/>
                  </a:lnTo>
                  <a:lnTo>
                    <a:pt x="2372" y="542"/>
                  </a:lnTo>
                  <a:lnTo>
                    <a:pt x="2379" y="528"/>
                  </a:lnTo>
                  <a:lnTo>
                    <a:pt x="2386" y="516"/>
                  </a:lnTo>
                  <a:lnTo>
                    <a:pt x="2390" y="511"/>
                  </a:lnTo>
                  <a:lnTo>
                    <a:pt x="2394" y="505"/>
                  </a:lnTo>
                  <a:lnTo>
                    <a:pt x="2404" y="496"/>
                  </a:lnTo>
                  <a:lnTo>
                    <a:pt x="2410" y="489"/>
                  </a:lnTo>
                  <a:lnTo>
                    <a:pt x="2416" y="484"/>
                  </a:lnTo>
                  <a:lnTo>
                    <a:pt x="2423" y="479"/>
                  </a:lnTo>
                  <a:lnTo>
                    <a:pt x="2430" y="474"/>
                  </a:lnTo>
                  <a:lnTo>
                    <a:pt x="2436" y="470"/>
                  </a:lnTo>
                  <a:lnTo>
                    <a:pt x="2444" y="466"/>
                  </a:lnTo>
                  <a:lnTo>
                    <a:pt x="2452" y="462"/>
                  </a:lnTo>
                  <a:lnTo>
                    <a:pt x="2459" y="459"/>
                  </a:lnTo>
                  <a:lnTo>
                    <a:pt x="2466" y="455"/>
                  </a:lnTo>
                  <a:lnTo>
                    <a:pt x="2474" y="452"/>
                  </a:lnTo>
                  <a:lnTo>
                    <a:pt x="2490" y="447"/>
                  </a:lnTo>
                  <a:lnTo>
                    <a:pt x="2505" y="443"/>
                  </a:lnTo>
                  <a:lnTo>
                    <a:pt x="2521" y="440"/>
                  </a:lnTo>
                  <a:lnTo>
                    <a:pt x="2535" y="438"/>
                  </a:lnTo>
                  <a:lnTo>
                    <a:pt x="2550" y="436"/>
                  </a:lnTo>
                  <a:lnTo>
                    <a:pt x="2578" y="435"/>
                  </a:lnTo>
                  <a:lnTo>
                    <a:pt x="2602" y="434"/>
                  </a:lnTo>
                  <a:lnTo>
                    <a:pt x="2621" y="434"/>
                  </a:lnTo>
                  <a:lnTo>
                    <a:pt x="2732" y="434"/>
                  </a:lnTo>
                  <a:lnTo>
                    <a:pt x="2732" y="414"/>
                  </a:lnTo>
                  <a:lnTo>
                    <a:pt x="2731" y="397"/>
                  </a:lnTo>
                  <a:lnTo>
                    <a:pt x="2729" y="383"/>
                  </a:lnTo>
                  <a:lnTo>
                    <a:pt x="2727" y="376"/>
                  </a:lnTo>
                  <a:lnTo>
                    <a:pt x="2726" y="370"/>
                  </a:lnTo>
                  <a:lnTo>
                    <a:pt x="2724" y="364"/>
                  </a:lnTo>
                  <a:lnTo>
                    <a:pt x="2721" y="359"/>
                  </a:lnTo>
                  <a:lnTo>
                    <a:pt x="2719" y="354"/>
                  </a:lnTo>
                  <a:lnTo>
                    <a:pt x="2716" y="349"/>
                  </a:lnTo>
                  <a:lnTo>
                    <a:pt x="2713" y="344"/>
                  </a:lnTo>
                  <a:lnTo>
                    <a:pt x="2708" y="338"/>
                  </a:lnTo>
                  <a:lnTo>
                    <a:pt x="2704" y="334"/>
                  </a:lnTo>
                  <a:lnTo>
                    <a:pt x="2699" y="329"/>
                  </a:lnTo>
                  <a:lnTo>
                    <a:pt x="2695" y="325"/>
                  </a:lnTo>
                  <a:lnTo>
                    <a:pt x="2691" y="322"/>
                  </a:lnTo>
                  <a:lnTo>
                    <a:pt x="2681" y="316"/>
                  </a:lnTo>
                  <a:lnTo>
                    <a:pt x="2669" y="310"/>
                  </a:lnTo>
                  <a:lnTo>
                    <a:pt x="2663" y="308"/>
                  </a:lnTo>
                  <a:lnTo>
                    <a:pt x="2656" y="306"/>
                  </a:lnTo>
                  <a:lnTo>
                    <a:pt x="2643" y="301"/>
                  </a:lnTo>
                  <a:lnTo>
                    <a:pt x="2627" y="298"/>
                  </a:lnTo>
                  <a:lnTo>
                    <a:pt x="2611" y="297"/>
                  </a:lnTo>
                  <a:lnTo>
                    <a:pt x="2594" y="296"/>
                  </a:lnTo>
                  <a:lnTo>
                    <a:pt x="2584" y="296"/>
                  </a:lnTo>
                  <a:lnTo>
                    <a:pt x="2576" y="297"/>
                  </a:lnTo>
                  <a:lnTo>
                    <a:pt x="2568" y="298"/>
                  </a:lnTo>
                  <a:lnTo>
                    <a:pt x="2560" y="299"/>
                  </a:lnTo>
                  <a:lnTo>
                    <a:pt x="2552" y="300"/>
                  </a:lnTo>
                  <a:lnTo>
                    <a:pt x="2544" y="302"/>
                  </a:lnTo>
                  <a:lnTo>
                    <a:pt x="2531" y="307"/>
                  </a:lnTo>
                  <a:lnTo>
                    <a:pt x="2518" y="311"/>
                  </a:lnTo>
                  <a:lnTo>
                    <a:pt x="2505" y="317"/>
                  </a:lnTo>
                  <a:lnTo>
                    <a:pt x="2494" y="323"/>
                  </a:lnTo>
                  <a:lnTo>
                    <a:pt x="2484" y="329"/>
                  </a:lnTo>
                  <a:lnTo>
                    <a:pt x="2474" y="335"/>
                  </a:lnTo>
                  <a:lnTo>
                    <a:pt x="2466" y="342"/>
                  </a:lnTo>
                  <a:lnTo>
                    <a:pt x="2459" y="349"/>
                  </a:lnTo>
                  <a:lnTo>
                    <a:pt x="2452" y="355"/>
                  </a:lnTo>
                  <a:lnTo>
                    <a:pt x="2442" y="365"/>
                  </a:lnTo>
                  <a:lnTo>
                    <a:pt x="2434" y="373"/>
                  </a:lnTo>
                  <a:lnTo>
                    <a:pt x="2375" y="324"/>
                  </a:lnTo>
                  <a:lnTo>
                    <a:pt x="2382" y="315"/>
                  </a:lnTo>
                  <a:lnTo>
                    <a:pt x="2388" y="309"/>
                  </a:lnTo>
                  <a:lnTo>
                    <a:pt x="2394" y="300"/>
                  </a:lnTo>
                  <a:lnTo>
                    <a:pt x="2403" y="292"/>
                  </a:lnTo>
                  <a:lnTo>
                    <a:pt x="2413" y="284"/>
                  </a:lnTo>
                  <a:lnTo>
                    <a:pt x="2424" y="275"/>
                  </a:lnTo>
                  <a:lnTo>
                    <a:pt x="2436" y="265"/>
                  </a:lnTo>
                  <a:lnTo>
                    <a:pt x="2451" y="256"/>
                  </a:lnTo>
                  <a:lnTo>
                    <a:pt x="2466" y="247"/>
                  </a:lnTo>
                  <a:lnTo>
                    <a:pt x="2485" y="239"/>
                  </a:lnTo>
                  <a:lnTo>
                    <a:pt x="2504" y="232"/>
                  </a:lnTo>
                  <a:lnTo>
                    <a:pt x="2514" y="228"/>
                  </a:lnTo>
                  <a:lnTo>
                    <a:pt x="2525" y="225"/>
                  </a:lnTo>
                  <a:lnTo>
                    <a:pt x="2536" y="223"/>
                  </a:lnTo>
                  <a:lnTo>
                    <a:pt x="2548" y="221"/>
                  </a:lnTo>
                  <a:lnTo>
                    <a:pt x="2561" y="219"/>
                  </a:lnTo>
                  <a:lnTo>
                    <a:pt x="2573" y="218"/>
                  </a:lnTo>
                  <a:lnTo>
                    <a:pt x="2586" y="217"/>
                  </a:lnTo>
                  <a:lnTo>
                    <a:pt x="2600" y="217"/>
                  </a:lnTo>
                  <a:lnTo>
                    <a:pt x="2614" y="217"/>
                  </a:lnTo>
                  <a:lnTo>
                    <a:pt x="2627" y="218"/>
                  </a:lnTo>
                  <a:lnTo>
                    <a:pt x="2641" y="219"/>
                  </a:lnTo>
                  <a:lnTo>
                    <a:pt x="2653" y="221"/>
                  </a:lnTo>
                  <a:lnTo>
                    <a:pt x="2665" y="223"/>
                  </a:lnTo>
                  <a:lnTo>
                    <a:pt x="2678" y="226"/>
                  </a:lnTo>
                  <a:lnTo>
                    <a:pt x="2688" y="230"/>
                  </a:lnTo>
                  <a:lnTo>
                    <a:pt x="2699" y="234"/>
                  </a:lnTo>
                  <a:lnTo>
                    <a:pt x="2709" y="237"/>
                  </a:lnTo>
                  <a:lnTo>
                    <a:pt x="2719" y="242"/>
                  </a:lnTo>
                  <a:lnTo>
                    <a:pt x="2728" y="247"/>
                  </a:lnTo>
                  <a:lnTo>
                    <a:pt x="2736" y="252"/>
                  </a:lnTo>
                  <a:lnTo>
                    <a:pt x="2745" y="257"/>
                  </a:lnTo>
                  <a:lnTo>
                    <a:pt x="2753" y="263"/>
                  </a:lnTo>
                  <a:lnTo>
                    <a:pt x="2760" y="270"/>
                  </a:lnTo>
                  <a:lnTo>
                    <a:pt x="2767" y="276"/>
                  </a:lnTo>
                  <a:lnTo>
                    <a:pt x="2776" y="286"/>
                  </a:lnTo>
                  <a:lnTo>
                    <a:pt x="2784" y="296"/>
                  </a:lnTo>
                  <a:lnTo>
                    <a:pt x="2791" y="307"/>
                  </a:lnTo>
                  <a:lnTo>
                    <a:pt x="2797" y="317"/>
                  </a:lnTo>
                  <a:lnTo>
                    <a:pt x="2802" y="328"/>
                  </a:lnTo>
                  <a:lnTo>
                    <a:pt x="2806" y="339"/>
                  </a:lnTo>
                  <a:lnTo>
                    <a:pt x="2810" y="351"/>
                  </a:lnTo>
                  <a:lnTo>
                    <a:pt x="2813" y="363"/>
                  </a:lnTo>
                  <a:lnTo>
                    <a:pt x="2815" y="375"/>
                  </a:lnTo>
                  <a:lnTo>
                    <a:pt x="2817" y="389"/>
                  </a:lnTo>
                  <a:lnTo>
                    <a:pt x="2818" y="402"/>
                  </a:lnTo>
                  <a:lnTo>
                    <a:pt x="2819" y="415"/>
                  </a:lnTo>
                  <a:lnTo>
                    <a:pt x="2820" y="445"/>
                  </a:lnTo>
                  <a:lnTo>
                    <a:pt x="2820" y="476"/>
                  </a:lnTo>
                  <a:lnTo>
                    <a:pt x="2820" y="767"/>
                  </a:lnTo>
                  <a:close/>
                  <a:moveTo>
                    <a:pt x="2265" y="623"/>
                  </a:moveTo>
                  <a:lnTo>
                    <a:pt x="2264" y="631"/>
                  </a:lnTo>
                  <a:lnTo>
                    <a:pt x="2264" y="638"/>
                  </a:lnTo>
                  <a:lnTo>
                    <a:pt x="2263" y="646"/>
                  </a:lnTo>
                  <a:lnTo>
                    <a:pt x="2261" y="654"/>
                  </a:lnTo>
                  <a:lnTo>
                    <a:pt x="2257" y="668"/>
                  </a:lnTo>
                  <a:lnTo>
                    <a:pt x="2254" y="675"/>
                  </a:lnTo>
                  <a:lnTo>
                    <a:pt x="2250" y="682"/>
                  </a:lnTo>
                  <a:lnTo>
                    <a:pt x="2247" y="690"/>
                  </a:lnTo>
                  <a:lnTo>
                    <a:pt x="2243" y="696"/>
                  </a:lnTo>
                  <a:lnTo>
                    <a:pt x="2237" y="703"/>
                  </a:lnTo>
                  <a:lnTo>
                    <a:pt x="2232" y="709"/>
                  </a:lnTo>
                  <a:lnTo>
                    <a:pt x="2226" y="715"/>
                  </a:lnTo>
                  <a:lnTo>
                    <a:pt x="2220" y="722"/>
                  </a:lnTo>
                  <a:lnTo>
                    <a:pt x="2214" y="728"/>
                  </a:lnTo>
                  <a:lnTo>
                    <a:pt x="2207" y="734"/>
                  </a:lnTo>
                  <a:lnTo>
                    <a:pt x="2191" y="744"/>
                  </a:lnTo>
                  <a:lnTo>
                    <a:pt x="2183" y="749"/>
                  </a:lnTo>
                  <a:lnTo>
                    <a:pt x="2174" y="753"/>
                  </a:lnTo>
                  <a:lnTo>
                    <a:pt x="2165" y="757"/>
                  </a:lnTo>
                  <a:lnTo>
                    <a:pt x="2154" y="762"/>
                  </a:lnTo>
                  <a:lnTo>
                    <a:pt x="2134" y="769"/>
                  </a:lnTo>
                  <a:lnTo>
                    <a:pt x="2122" y="772"/>
                  </a:lnTo>
                  <a:lnTo>
                    <a:pt x="2111" y="775"/>
                  </a:lnTo>
                  <a:lnTo>
                    <a:pt x="2099" y="777"/>
                  </a:lnTo>
                  <a:lnTo>
                    <a:pt x="2085" y="779"/>
                  </a:lnTo>
                  <a:lnTo>
                    <a:pt x="2073" y="780"/>
                  </a:lnTo>
                  <a:lnTo>
                    <a:pt x="2060" y="782"/>
                  </a:lnTo>
                  <a:lnTo>
                    <a:pt x="2045" y="782"/>
                  </a:lnTo>
                  <a:lnTo>
                    <a:pt x="2031" y="782"/>
                  </a:lnTo>
                  <a:lnTo>
                    <a:pt x="2017" y="782"/>
                  </a:lnTo>
                  <a:lnTo>
                    <a:pt x="2002" y="781"/>
                  </a:lnTo>
                  <a:lnTo>
                    <a:pt x="1989" y="780"/>
                  </a:lnTo>
                  <a:lnTo>
                    <a:pt x="1977" y="779"/>
                  </a:lnTo>
                  <a:lnTo>
                    <a:pt x="1952" y="775"/>
                  </a:lnTo>
                  <a:lnTo>
                    <a:pt x="1941" y="772"/>
                  </a:lnTo>
                  <a:lnTo>
                    <a:pt x="1931" y="769"/>
                  </a:lnTo>
                  <a:lnTo>
                    <a:pt x="1910" y="763"/>
                  </a:lnTo>
                  <a:lnTo>
                    <a:pt x="1901" y="759"/>
                  </a:lnTo>
                  <a:lnTo>
                    <a:pt x="1893" y="755"/>
                  </a:lnTo>
                  <a:lnTo>
                    <a:pt x="1876" y="747"/>
                  </a:lnTo>
                  <a:lnTo>
                    <a:pt x="1862" y="739"/>
                  </a:lnTo>
                  <a:lnTo>
                    <a:pt x="1849" y="730"/>
                  </a:lnTo>
                  <a:lnTo>
                    <a:pt x="1838" y="722"/>
                  </a:lnTo>
                  <a:lnTo>
                    <a:pt x="1829" y="713"/>
                  </a:lnTo>
                  <a:lnTo>
                    <a:pt x="1822" y="706"/>
                  </a:lnTo>
                  <a:lnTo>
                    <a:pt x="1810" y="694"/>
                  </a:lnTo>
                  <a:lnTo>
                    <a:pt x="1805" y="687"/>
                  </a:lnTo>
                  <a:lnTo>
                    <a:pt x="1861" y="633"/>
                  </a:lnTo>
                  <a:lnTo>
                    <a:pt x="1867" y="640"/>
                  </a:lnTo>
                  <a:lnTo>
                    <a:pt x="1877" y="650"/>
                  </a:lnTo>
                  <a:lnTo>
                    <a:pt x="1892" y="662"/>
                  </a:lnTo>
                  <a:lnTo>
                    <a:pt x="1900" y="668"/>
                  </a:lnTo>
                  <a:lnTo>
                    <a:pt x="1910" y="674"/>
                  </a:lnTo>
                  <a:lnTo>
                    <a:pt x="1920" y="680"/>
                  </a:lnTo>
                  <a:lnTo>
                    <a:pt x="1933" y="687"/>
                  </a:lnTo>
                  <a:lnTo>
                    <a:pt x="1946" y="693"/>
                  </a:lnTo>
                  <a:lnTo>
                    <a:pt x="1961" y="697"/>
                  </a:lnTo>
                  <a:lnTo>
                    <a:pt x="1978" y="701"/>
                  </a:lnTo>
                  <a:lnTo>
                    <a:pt x="1986" y="703"/>
                  </a:lnTo>
                  <a:lnTo>
                    <a:pt x="1995" y="704"/>
                  </a:lnTo>
                  <a:lnTo>
                    <a:pt x="2014" y="706"/>
                  </a:lnTo>
                  <a:lnTo>
                    <a:pt x="2024" y="707"/>
                  </a:lnTo>
                  <a:lnTo>
                    <a:pt x="2034" y="707"/>
                  </a:lnTo>
                  <a:lnTo>
                    <a:pt x="2048" y="706"/>
                  </a:lnTo>
                  <a:lnTo>
                    <a:pt x="2061" y="706"/>
                  </a:lnTo>
                  <a:lnTo>
                    <a:pt x="2074" y="704"/>
                  </a:lnTo>
                  <a:lnTo>
                    <a:pt x="2087" y="702"/>
                  </a:lnTo>
                  <a:lnTo>
                    <a:pt x="2099" y="699"/>
                  </a:lnTo>
                  <a:lnTo>
                    <a:pt x="2110" y="696"/>
                  </a:lnTo>
                  <a:lnTo>
                    <a:pt x="2121" y="692"/>
                  </a:lnTo>
                  <a:lnTo>
                    <a:pt x="2132" y="687"/>
                  </a:lnTo>
                  <a:lnTo>
                    <a:pt x="2141" y="681"/>
                  </a:lnTo>
                  <a:lnTo>
                    <a:pt x="2149" y="675"/>
                  </a:lnTo>
                  <a:lnTo>
                    <a:pt x="2153" y="672"/>
                  </a:lnTo>
                  <a:lnTo>
                    <a:pt x="2156" y="668"/>
                  </a:lnTo>
                  <a:lnTo>
                    <a:pt x="2159" y="665"/>
                  </a:lnTo>
                  <a:lnTo>
                    <a:pt x="2162" y="661"/>
                  </a:lnTo>
                  <a:lnTo>
                    <a:pt x="2166" y="657"/>
                  </a:lnTo>
                  <a:lnTo>
                    <a:pt x="2168" y="653"/>
                  </a:lnTo>
                  <a:lnTo>
                    <a:pt x="2170" y="649"/>
                  </a:lnTo>
                  <a:lnTo>
                    <a:pt x="2172" y="643"/>
                  </a:lnTo>
                  <a:lnTo>
                    <a:pt x="2173" y="638"/>
                  </a:lnTo>
                  <a:lnTo>
                    <a:pt x="2174" y="634"/>
                  </a:lnTo>
                  <a:lnTo>
                    <a:pt x="2174" y="628"/>
                  </a:lnTo>
                  <a:lnTo>
                    <a:pt x="2175" y="623"/>
                  </a:lnTo>
                  <a:lnTo>
                    <a:pt x="2174" y="617"/>
                  </a:lnTo>
                  <a:lnTo>
                    <a:pt x="2174" y="611"/>
                  </a:lnTo>
                  <a:lnTo>
                    <a:pt x="2172" y="604"/>
                  </a:lnTo>
                  <a:lnTo>
                    <a:pt x="2171" y="599"/>
                  </a:lnTo>
                  <a:lnTo>
                    <a:pt x="2168" y="594"/>
                  </a:lnTo>
                  <a:lnTo>
                    <a:pt x="2166" y="589"/>
                  </a:lnTo>
                  <a:lnTo>
                    <a:pt x="2162" y="585"/>
                  </a:lnTo>
                  <a:lnTo>
                    <a:pt x="2158" y="580"/>
                  </a:lnTo>
                  <a:lnTo>
                    <a:pt x="2155" y="577"/>
                  </a:lnTo>
                  <a:lnTo>
                    <a:pt x="2151" y="573"/>
                  </a:lnTo>
                  <a:lnTo>
                    <a:pt x="2141" y="565"/>
                  </a:lnTo>
                  <a:lnTo>
                    <a:pt x="2131" y="560"/>
                  </a:lnTo>
                  <a:lnTo>
                    <a:pt x="2118" y="555"/>
                  </a:lnTo>
                  <a:lnTo>
                    <a:pt x="2105" y="551"/>
                  </a:lnTo>
                  <a:lnTo>
                    <a:pt x="2091" y="547"/>
                  </a:lnTo>
                  <a:lnTo>
                    <a:pt x="2061" y="541"/>
                  </a:lnTo>
                  <a:lnTo>
                    <a:pt x="2028" y="535"/>
                  </a:lnTo>
                  <a:lnTo>
                    <a:pt x="1995" y="529"/>
                  </a:lnTo>
                  <a:lnTo>
                    <a:pt x="1978" y="526"/>
                  </a:lnTo>
                  <a:lnTo>
                    <a:pt x="1961" y="522"/>
                  </a:lnTo>
                  <a:lnTo>
                    <a:pt x="1945" y="518"/>
                  </a:lnTo>
                  <a:lnTo>
                    <a:pt x="1937" y="516"/>
                  </a:lnTo>
                  <a:lnTo>
                    <a:pt x="1928" y="514"/>
                  </a:lnTo>
                  <a:lnTo>
                    <a:pt x="1913" y="509"/>
                  </a:lnTo>
                  <a:lnTo>
                    <a:pt x="1899" y="503"/>
                  </a:lnTo>
                  <a:lnTo>
                    <a:pt x="1892" y="500"/>
                  </a:lnTo>
                  <a:lnTo>
                    <a:pt x="1884" y="496"/>
                  </a:lnTo>
                  <a:lnTo>
                    <a:pt x="1871" y="488"/>
                  </a:lnTo>
                  <a:lnTo>
                    <a:pt x="1865" y="483"/>
                  </a:lnTo>
                  <a:lnTo>
                    <a:pt x="1859" y="479"/>
                  </a:lnTo>
                  <a:lnTo>
                    <a:pt x="1854" y="474"/>
                  </a:lnTo>
                  <a:lnTo>
                    <a:pt x="1848" y="469"/>
                  </a:lnTo>
                  <a:lnTo>
                    <a:pt x="1843" y="463"/>
                  </a:lnTo>
                  <a:lnTo>
                    <a:pt x="1839" y="457"/>
                  </a:lnTo>
                  <a:lnTo>
                    <a:pt x="1834" y="450"/>
                  </a:lnTo>
                  <a:lnTo>
                    <a:pt x="1831" y="443"/>
                  </a:lnTo>
                  <a:lnTo>
                    <a:pt x="1827" y="436"/>
                  </a:lnTo>
                  <a:lnTo>
                    <a:pt x="1824" y="429"/>
                  </a:lnTo>
                  <a:lnTo>
                    <a:pt x="1822" y="421"/>
                  </a:lnTo>
                  <a:lnTo>
                    <a:pt x="1819" y="412"/>
                  </a:lnTo>
                  <a:lnTo>
                    <a:pt x="1818" y="403"/>
                  </a:lnTo>
                  <a:lnTo>
                    <a:pt x="1817" y="394"/>
                  </a:lnTo>
                  <a:lnTo>
                    <a:pt x="1816" y="384"/>
                  </a:lnTo>
                  <a:lnTo>
                    <a:pt x="1816" y="373"/>
                  </a:lnTo>
                  <a:lnTo>
                    <a:pt x="1816" y="366"/>
                  </a:lnTo>
                  <a:lnTo>
                    <a:pt x="1816" y="358"/>
                  </a:lnTo>
                  <a:lnTo>
                    <a:pt x="1818" y="351"/>
                  </a:lnTo>
                  <a:lnTo>
                    <a:pt x="1819" y="344"/>
                  </a:lnTo>
                  <a:lnTo>
                    <a:pt x="1824" y="329"/>
                  </a:lnTo>
                  <a:lnTo>
                    <a:pt x="1827" y="322"/>
                  </a:lnTo>
                  <a:lnTo>
                    <a:pt x="1830" y="315"/>
                  </a:lnTo>
                  <a:lnTo>
                    <a:pt x="1834" y="308"/>
                  </a:lnTo>
                  <a:lnTo>
                    <a:pt x="1838" y="301"/>
                  </a:lnTo>
                  <a:lnTo>
                    <a:pt x="1842" y="294"/>
                  </a:lnTo>
                  <a:lnTo>
                    <a:pt x="1847" y="288"/>
                  </a:lnTo>
                  <a:lnTo>
                    <a:pt x="1854" y="282"/>
                  </a:lnTo>
                  <a:lnTo>
                    <a:pt x="1859" y="276"/>
                  </a:lnTo>
                  <a:lnTo>
                    <a:pt x="1866" y="271"/>
                  </a:lnTo>
                  <a:lnTo>
                    <a:pt x="1872" y="264"/>
                  </a:lnTo>
                  <a:lnTo>
                    <a:pt x="1879" y="259"/>
                  </a:lnTo>
                  <a:lnTo>
                    <a:pt x="1886" y="254"/>
                  </a:lnTo>
                  <a:lnTo>
                    <a:pt x="1895" y="250"/>
                  </a:lnTo>
                  <a:lnTo>
                    <a:pt x="1903" y="245"/>
                  </a:lnTo>
                  <a:lnTo>
                    <a:pt x="1920" y="237"/>
                  </a:lnTo>
                  <a:lnTo>
                    <a:pt x="1931" y="234"/>
                  </a:lnTo>
                  <a:lnTo>
                    <a:pt x="1940" y="231"/>
                  </a:lnTo>
                  <a:lnTo>
                    <a:pt x="1950" y="227"/>
                  </a:lnTo>
                  <a:lnTo>
                    <a:pt x="1960" y="224"/>
                  </a:lnTo>
                  <a:lnTo>
                    <a:pt x="1972" y="222"/>
                  </a:lnTo>
                  <a:lnTo>
                    <a:pt x="1983" y="220"/>
                  </a:lnTo>
                  <a:lnTo>
                    <a:pt x="1994" y="219"/>
                  </a:lnTo>
                  <a:lnTo>
                    <a:pt x="2006" y="218"/>
                  </a:lnTo>
                  <a:lnTo>
                    <a:pt x="2019" y="217"/>
                  </a:lnTo>
                  <a:lnTo>
                    <a:pt x="2031" y="217"/>
                  </a:lnTo>
                  <a:lnTo>
                    <a:pt x="2045" y="217"/>
                  </a:lnTo>
                  <a:lnTo>
                    <a:pt x="2060" y="218"/>
                  </a:lnTo>
                  <a:lnTo>
                    <a:pt x="2073" y="219"/>
                  </a:lnTo>
                  <a:lnTo>
                    <a:pt x="2085" y="221"/>
                  </a:lnTo>
                  <a:lnTo>
                    <a:pt x="2098" y="222"/>
                  </a:lnTo>
                  <a:lnTo>
                    <a:pt x="2109" y="225"/>
                  </a:lnTo>
                  <a:lnTo>
                    <a:pt x="2120" y="227"/>
                  </a:lnTo>
                  <a:lnTo>
                    <a:pt x="2132" y="231"/>
                  </a:lnTo>
                  <a:lnTo>
                    <a:pt x="2151" y="237"/>
                  </a:lnTo>
                  <a:lnTo>
                    <a:pt x="2159" y="241"/>
                  </a:lnTo>
                  <a:lnTo>
                    <a:pt x="2169" y="244"/>
                  </a:lnTo>
                  <a:lnTo>
                    <a:pt x="2176" y="248"/>
                  </a:lnTo>
                  <a:lnTo>
                    <a:pt x="2184" y="252"/>
                  </a:lnTo>
                  <a:lnTo>
                    <a:pt x="2191" y="256"/>
                  </a:lnTo>
                  <a:lnTo>
                    <a:pt x="2197" y="260"/>
                  </a:lnTo>
                  <a:lnTo>
                    <a:pt x="2210" y="269"/>
                  </a:lnTo>
                  <a:lnTo>
                    <a:pt x="2220" y="277"/>
                  </a:lnTo>
                  <a:lnTo>
                    <a:pt x="2228" y="285"/>
                  </a:lnTo>
                  <a:lnTo>
                    <a:pt x="2235" y="292"/>
                  </a:lnTo>
                  <a:lnTo>
                    <a:pt x="2247" y="306"/>
                  </a:lnTo>
                  <a:lnTo>
                    <a:pt x="2252" y="314"/>
                  </a:lnTo>
                  <a:lnTo>
                    <a:pt x="2193" y="362"/>
                  </a:lnTo>
                  <a:lnTo>
                    <a:pt x="2187" y="355"/>
                  </a:lnTo>
                  <a:lnTo>
                    <a:pt x="2178" y="345"/>
                  </a:lnTo>
                  <a:lnTo>
                    <a:pt x="2165" y="333"/>
                  </a:lnTo>
                  <a:lnTo>
                    <a:pt x="2156" y="328"/>
                  </a:lnTo>
                  <a:lnTo>
                    <a:pt x="2147" y="322"/>
                  </a:lnTo>
                  <a:lnTo>
                    <a:pt x="2137" y="317"/>
                  </a:lnTo>
                  <a:lnTo>
                    <a:pt x="2126" y="311"/>
                  </a:lnTo>
                  <a:lnTo>
                    <a:pt x="2113" y="307"/>
                  </a:lnTo>
                  <a:lnTo>
                    <a:pt x="2100" y="301"/>
                  </a:lnTo>
                  <a:lnTo>
                    <a:pt x="2084" y="298"/>
                  </a:lnTo>
                  <a:lnTo>
                    <a:pt x="2068" y="295"/>
                  </a:lnTo>
                  <a:lnTo>
                    <a:pt x="2051" y="293"/>
                  </a:lnTo>
                  <a:lnTo>
                    <a:pt x="2040" y="293"/>
                  </a:lnTo>
                  <a:lnTo>
                    <a:pt x="2031" y="293"/>
                  </a:lnTo>
                  <a:lnTo>
                    <a:pt x="2019" y="293"/>
                  </a:lnTo>
                  <a:lnTo>
                    <a:pt x="2007" y="294"/>
                  </a:lnTo>
                  <a:lnTo>
                    <a:pt x="1996" y="295"/>
                  </a:lnTo>
                  <a:lnTo>
                    <a:pt x="1985" y="297"/>
                  </a:lnTo>
                  <a:lnTo>
                    <a:pt x="1974" y="300"/>
                  </a:lnTo>
                  <a:lnTo>
                    <a:pt x="1963" y="303"/>
                  </a:lnTo>
                  <a:lnTo>
                    <a:pt x="1953" y="308"/>
                  </a:lnTo>
                  <a:lnTo>
                    <a:pt x="1945" y="313"/>
                  </a:lnTo>
                  <a:lnTo>
                    <a:pt x="1936" y="318"/>
                  </a:lnTo>
                  <a:lnTo>
                    <a:pt x="1928" y="323"/>
                  </a:lnTo>
                  <a:lnTo>
                    <a:pt x="1922" y="330"/>
                  </a:lnTo>
                  <a:lnTo>
                    <a:pt x="1916" y="337"/>
                  </a:lnTo>
                  <a:lnTo>
                    <a:pt x="1912" y="345"/>
                  </a:lnTo>
                  <a:lnTo>
                    <a:pt x="1910" y="349"/>
                  </a:lnTo>
                  <a:lnTo>
                    <a:pt x="1908" y="353"/>
                  </a:lnTo>
                  <a:lnTo>
                    <a:pt x="1907" y="358"/>
                  </a:lnTo>
                  <a:lnTo>
                    <a:pt x="1906" y="362"/>
                  </a:lnTo>
                  <a:lnTo>
                    <a:pt x="1906" y="367"/>
                  </a:lnTo>
                  <a:lnTo>
                    <a:pt x="1906" y="372"/>
                  </a:lnTo>
                  <a:lnTo>
                    <a:pt x="1906" y="378"/>
                  </a:lnTo>
                  <a:lnTo>
                    <a:pt x="1907" y="385"/>
                  </a:lnTo>
                  <a:lnTo>
                    <a:pt x="1908" y="390"/>
                  </a:lnTo>
                  <a:lnTo>
                    <a:pt x="1910" y="396"/>
                  </a:lnTo>
                  <a:lnTo>
                    <a:pt x="1912" y="400"/>
                  </a:lnTo>
                  <a:lnTo>
                    <a:pt x="1914" y="405"/>
                  </a:lnTo>
                  <a:lnTo>
                    <a:pt x="1917" y="409"/>
                  </a:lnTo>
                  <a:lnTo>
                    <a:pt x="1921" y="413"/>
                  </a:lnTo>
                  <a:lnTo>
                    <a:pt x="1924" y="417"/>
                  </a:lnTo>
                  <a:lnTo>
                    <a:pt x="1929" y="421"/>
                  </a:lnTo>
                  <a:lnTo>
                    <a:pt x="1939" y="427"/>
                  </a:lnTo>
                  <a:lnTo>
                    <a:pt x="1944" y="430"/>
                  </a:lnTo>
                  <a:lnTo>
                    <a:pt x="1950" y="433"/>
                  </a:lnTo>
                  <a:lnTo>
                    <a:pt x="1955" y="435"/>
                  </a:lnTo>
                  <a:lnTo>
                    <a:pt x="1961" y="437"/>
                  </a:lnTo>
                  <a:lnTo>
                    <a:pt x="1975" y="441"/>
                  </a:lnTo>
                  <a:lnTo>
                    <a:pt x="1989" y="445"/>
                  </a:lnTo>
                  <a:lnTo>
                    <a:pt x="2003" y="448"/>
                  </a:lnTo>
                  <a:lnTo>
                    <a:pt x="2019" y="450"/>
                  </a:lnTo>
                  <a:lnTo>
                    <a:pt x="2052" y="455"/>
                  </a:lnTo>
                  <a:lnTo>
                    <a:pt x="2085" y="462"/>
                  </a:lnTo>
                  <a:lnTo>
                    <a:pt x="2102" y="465"/>
                  </a:lnTo>
                  <a:lnTo>
                    <a:pt x="2118" y="468"/>
                  </a:lnTo>
                  <a:lnTo>
                    <a:pt x="2135" y="472"/>
                  </a:lnTo>
                  <a:lnTo>
                    <a:pt x="2151" y="476"/>
                  </a:lnTo>
                  <a:lnTo>
                    <a:pt x="2158" y="479"/>
                  </a:lnTo>
                  <a:lnTo>
                    <a:pt x="2167" y="482"/>
                  </a:lnTo>
                  <a:lnTo>
                    <a:pt x="2181" y="488"/>
                  </a:lnTo>
                  <a:lnTo>
                    <a:pt x="2195" y="496"/>
                  </a:lnTo>
                  <a:lnTo>
                    <a:pt x="2209" y="504"/>
                  </a:lnTo>
                  <a:lnTo>
                    <a:pt x="2221" y="513"/>
                  </a:lnTo>
                  <a:lnTo>
                    <a:pt x="2226" y="518"/>
                  </a:lnTo>
                  <a:lnTo>
                    <a:pt x="2231" y="524"/>
                  </a:lnTo>
                  <a:lnTo>
                    <a:pt x="2236" y="529"/>
                  </a:lnTo>
                  <a:lnTo>
                    <a:pt x="2241" y="537"/>
                  </a:lnTo>
                  <a:lnTo>
                    <a:pt x="2246" y="543"/>
                  </a:lnTo>
                  <a:lnTo>
                    <a:pt x="2250" y="550"/>
                  </a:lnTo>
                  <a:lnTo>
                    <a:pt x="2253" y="557"/>
                  </a:lnTo>
                  <a:lnTo>
                    <a:pt x="2256" y="565"/>
                  </a:lnTo>
                  <a:lnTo>
                    <a:pt x="2258" y="574"/>
                  </a:lnTo>
                  <a:lnTo>
                    <a:pt x="2261" y="583"/>
                  </a:lnTo>
                  <a:lnTo>
                    <a:pt x="2262" y="592"/>
                  </a:lnTo>
                  <a:lnTo>
                    <a:pt x="2264" y="602"/>
                  </a:lnTo>
                  <a:lnTo>
                    <a:pt x="2264" y="613"/>
                  </a:lnTo>
                  <a:lnTo>
                    <a:pt x="2265" y="623"/>
                  </a:lnTo>
                  <a:close/>
                  <a:moveTo>
                    <a:pt x="1613" y="510"/>
                  </a:moveTo>
                  <a:lnTo>
                    <a:pt x="1509" y="510"/>
                  </a:lnTo>
                  <a:lnTo>
                    <a:pt x="1481" y="511"/>
                  </a:lnTo>
                  <a:lnTo>
                    <a:pt x="1466" y="511"/>
                  </a:lnTo>
                  <a:lnTo>
                    <a:pt x="1451" y="512"/>
                  </a:lnTo>
                  <a:lnTo>
                    <a:pt x="1436" y="514"/>
                  </a:lnTo>
                  <a:lnTo>
                    <a:pt x="1421" y="516"/>
                  </a:lnTo>
                  <a:lnTo>
                    <a:pt x="1407" y="520"/>
                  </a:lnTo>
                  <a:lnTo>
                    <a:pt x="1394" y="524"/>
                  </a:lnTo>
                  <a:lnTo>
                    <a:pt x="1388" y="527"/>
                  </a:lnTo>
                  <a:lnTo>
                    <a:pt x="1381" y="529"/>
                  </a:lnTo>
                  <a:lnTo>
                    <a:pt x="1369" y="537"/>
                  </a:lnTo>
                  <a:lnTo>
                    <a:pt x="1364" y="541"/>
                  </a:lnTo>
                  <a:lnTo>
                    <a:pt x="1359" y="545"/>
                  </a:lnTo>
                  <a:lnTo>
                    <a:pt x="1355" y="549"/>
                  </a:lnTo>
                  <a:lnTo>
                    <a:pt x="1351" y="554"/>
                  </a:lnTo>
                  <a:lnTo>
                    <a:pt x="1347" y="560"/>
                  </a:lnTo>
                  <a:lnTo>
                    <a:pt x="1342" y="565"/>
                  </a:lnTo>
                  <a:lnTo>
                    <a:pt x="1340" y="572"/>
                  </a:lnTo>
                  <a:lnTo>
                    <a:pt x="1337" y="579"/>
                  </a:lnTo>
                  <a:lnTo>
                    <a:pt x="1335" y="586"/>
                  </a:lnTo>
                  <a:lnTo>
                    <a:pt x="1334" y="594"/>
                  </a:lnTo>
                  <a:lnTo>
                    <a:pt x="1333" y="598"/>
                  </a:lnTo>
                  <a:lnTo>
                    <a:pt x="1333" y="602"/>
                  </a:lnTo>
                  <a:lnTo>
                    <a:pt x="1333" y="611"/>
                  </a:lnTo>
                  <a:lnTo>
                    <a:pt x="1333" y="622"/>
                  </a:lnTo>
                  <a:lnTo>
                    <a:pt x="1335" y="633"/>
                  </a:lnTo>
                  <a:lnTo>
                    <a:pt x="1338" y="642"/>
                  </a:lnTo>
                  <a:lnTo>
                    <a:pt x="1339" y="648"/>
                  </a:lnTo>
                  <a:lnTo>
                    <a:pt x="1341" y="652"/>
                  </a:lnTo>
                  <a:lnTo>
                    <a:pt x="1347" y="660"/>
                  </a:lnTo>
                  <a:lnTo>
                    <a:pt x="1350" y="664"/>
                  </a:lnTo>
                  <a:lnTo>
                    <a:pt x="1353" y="667"/>
                  </a:lnTo>
                  <a:lnTo>
                    <a:pt x="1359" y="674"/>
                  </a:lnTo>
                  <a:lnTo>
                    <a:pt x="1366" y="679"/>
                  </a:lnTo>
                  <a:lnTo>
                    <a:pt x="1373" y="685"/>
                  </a:lnTo>
                  <a:lnTo>
                    <a:pt x="1382" y="689"/>
                  </a:lnTo>
                  <a:lnTo>
                    <a:pt x="1391" y="693"/>
                  </a:lnTo>
                  <a:lnTo>
                    <a:pt x="1401" y="695"/>
                  </a:lnTo>
                  <a:lnTo>
                    <a:pt x="1410" y="697"/>
                  </a:lnTo>
                  <a:lnTo>
                    <a:pt x="1420" y="699"/>
                  </a:lnTo>
                  <a:lnTo>
                    <a:pt x="1431" y="700"/>
                  </a:lnTo>
                  <a:lnTo>
                    <a:pt x="1441" y="700"/>
                  </a:lnTo>
                  <a:lnTo>
                    <a:pt x="1452" y="700"/>
                  </a:lnTo>
                  <a:lnTo>
                    <a:pt x="1464" y="699"/>
                  </a:lnTo>
                  <a:lnTo>
                    <a:pt x="1474" y="698"/>
                  </a:lnTo>
                  <a:lnTo>
                    <a:pt x="1484" y="696"/>
                  </a:lnTo>
                  <a:lnTo>
                    <a:pt x="1493" y="694"/>
                  </a:lnTo>
                  <a:lnTo>
                    <a:pt x="1503" y="692"/>
                  </a:lnTo>
                  <a:lnTo>
                    <a:pt x="1519" y="686"/>
                  </a:lnTo>
                  <a:lnTo>
                    <a:pt x="1534" y="678"/>
                  </a:lnTo>
                  <a:lnTo>
                    <a:pt x="1542" y="674"/>
                  </a:lnTo>
                  <a:lnTo>
                    <a:pt x="1548" y="670"/>
                  </a:lnTo>
                  <a:lnTo>
                    <a:pt x="1554" y="666"/>
                  </a:lnTo>
                  <a:lnTo>
                    <a:pt x="1560" y="662"/>
                  </a:lnTo>
                  <a:lnTo>
                    <a:pt x="1570" y="653"/>
                  </a:lnTo>
                  <a:lnTo>
                    <a:pt x="1577" y="644"/>
                  </a:lnTo>
                  <a:lnTo>
                    <a:pt x="1585" y="637"/>
                  </a:lnTo>
                  <a:lnTo>
                    <a:pt x="1590" y="629"/>
                  </a:lnTo>
                  <a:lnTo>
                    <a:pt x="1595" y="621"/>
                  </a:lnTo>
                  <a:lnTo>
                    <a:pt x="1599" y="613"/>
                  </a:lnTo>
                  <a:lnTo>
                    <a:pt x="1602" y="603"/>
                  </a:lnTo>
                  <a:lnTo>
                    <a:pt x="1605" y="595"/>
                  </a:lnTo>
                  <a:lnTo>
                    <a:pt x="1607" y="586"/>
                  </a:lnTo>
                  <a:lnTo>
                    <a:pt x="1609" y="577"/>
                  </a:lnTo>
                  <a:lnTo>
                    <a:pt x="1610" y="567"/>
                  </a:lnTo>
                  <a:lnTo>
                    <a:pt x="1611" y="558"/>
                  </a:lnTo>
                  <a:lnTo>
                    <a:pt x="1612" y="549"/>
                  </a:lnTo>
                  <a:lnTo>
                    <a:pt x="1612" y="529"/>
                  </a:lnTo>
                  <a:lnTo>
                    <a:pt x="1613" y="510"/>
                  </a:lnTo>
                  <a:close/>
                  <a:moveTo>
                    <a:pt x="1701" y="767"/>
                  </a:moveTo>
                  <a:lnTo>
                    <a:pt x="1617" y="767"/>
                  </a:lnTo>
                  <a:lnTo>
                    <a:pt x="1615" y="692"/>
                  </a:lnTo>
                  <a:lnTo>
                    <a:pt x="1611" y="698"/>
                  </a:lnTo>
                  <a:lnTo>
                    <a:pt x="1607" y="703"/>
                  </a:lnTo>
                  <a:lnTo>
                    <a:pt x="1602" y="709"/>
                  </a:lnTo>
                  <a:lnTo>
                    <a:pt x="1596" y="716"/>
                  </a:lnTo>
                  <a:lnTo>
                    <a:pt x="1589" y="724"/>
                  </a:lnTo>
                  <a:lnTo>
                    <a:pt x="1580" y="731"/>
                  </a:lnTo>
                  <a:lnTo>
                    <a:pt x="1569" y="739"/>
                  </a:lnTo>
                  <a:lnTo>
                    <a:pt x="1558" y="747"/>
                  </a:lnTo>
                  <a:lnTo>
                    <a:pt x="1552" y="750"/>
                  </a:lnTo>
                  <a:lnTo>
                    <a:pt x="1545" y="754"/>
                  </a:lnTo>
                  <a:lnTo>
                    <a:pt x="1530" y="762"/>
                  </a:lnTo>
                  <a:lnTo>
                    <a:pt x="1522" y="765"/>
                  </a:lnTo>
                  <a:lnTo>
                    <a:pt x="1514" y="768"/>
                  </a:lnTo>
                  <a:lnTo>
                    <a:pt x="1495" y="773"/>
                  </a:lnTo>
                  <a:lnTo>
                    <a:pt x="1476" y="777"/>
                  </a:lnTo>
                  <a:lnTo>
                    <a:pt x="1465" y="778"/>
                  </a:lnTo>
                  <a:lnTo>
                    <a:pt x="1453" y="779"/>
                  </a:lnTo>
                  <a:lnTo>
                    <a:pt x="1442" y="780"/>
                  </a:lnTo>
                  <a:lnTo>
                    <a:pt x="1430" y="780"/>
                  </a:lnTo>
                  <a:lnTo>
                    <a:pt x="1411" y="780"/>
                  </a:lnTo>
                  <a:lnTo>
                    <a:pt x="1393" y="778"/>
                  </a:lnTo>
                  <a:lnTo>
                    <a:pt x="1389" y="777"/>
                  </a:lnTo>
                  <a:lnTo>
                    <a:pt x="1383" y="776"/>
                  </a:lnTo>
                  <a:lnTo>
                    <a:pt x="1374" y="775"/>
                  </a:lnTo>
                  <a:lnTo>
                    <a:pt x="1358" y="770"/>
                  </a:lnTo>
                  <a:lnTo>
                    <a:pt x="1341" y="765"/>
                  </a:lnTo>
                  <a:lnTo>
                    <a:pt x="1333" y="761"/>
                  </a:lnTo>
                  <a:lnTo>
                    <a:pt x="1325" y="757"/>
                  </a:lnTo>
                  <a:lnTo>
                    <a:pt x="1318" y="753"/>
                  </a:lnTo>
                  <a:lnTo>
                    <a:pt x="1311" y="749"/>
                  </a:lnTo>
                  <a:lnTo>
                    <a:pt x="1297" y="739"/>
                  </a:lnTo>
                  <a:lnTo>
                    <a:pt x="1291" y="734"/>
                  </a:lnTo>
                  <a:lnTo>
                    <a:pt x="1285" y="728"/>
                  </a:lnTo>
                  <a:lnTo>
                    <a:pt x="1279" y="722"/>
                  </a:lnTo>
                  <a:lnTo>
                    <a:pt x="1274" y="715"/>
                  </a:lnTo>
                  <a:lnTo>
                    <a:pt x="1269" y="708"/>
                  </a:lnTo>
                  <a:lnTo>
                    <a:pt x="1263" y="701"/>
                  </a:lnTo>
                  <a:lnTo>
                    <a:pt x="1259" y="694"/>
                  </a:lnTo>
                  <a:lnTo>
                    <a:pt x="1255" y="686"/>
                  </a:lnTo>
                  <a:lnTo>
                    <a:pt x="1252" y="677"/>
                  </a:lnTo>
                  <a:lnTo>
                    <a:pt x="1249" y="669"/>
                  </a:lnTo>
                  <a:lnTo>
                    <a:pt x="1246" y="660"/>
                  </a:lnTo>
                  <a:lnTo>
                    <a:pt x="1244" y="651"/>
                  </a:lnTo>
                  <a:lnTo>
                    <a:pt x="1243" y="641"/>
                  </a:lnTo>
                  <a:lnTo>
                    <a:pt x="1241" y="631"/>
                  </a:lnTo>
                  <a:lnTo>
                    <a:pt x="1241" y="621"/>
                  </a:lnTo>
                  <a:lnTo>
                    <a:pt x="1240" y="610"/>
                  </a:lnTo>
                  <a:lnTo>
                    <a:pt x="1241" y="599"/>
                  </a:lnTo>
                  <a:lnTo>
                    <a:pt x="1241" y="590"/>
                  </a:lnTo>
                  <a:lnTo>
                    <a:pt x="1242" y="581"/>
                  </a:lnTo>
                  <a:lnTo>
                    <a:pt x="1244" y="573"/>
                  </a:lnTo>
                  <a:lnTo>
                    <a:pt x="1246" y="564"/>
                  </a:lnTo>
                  <a:lnTo>
                    <a:pt x="1248" y="556"/>
                  </a:lnTo>
                  <a:lnTo>
                    <a:pt x="1250" y="549"/>
                  </a:lnTo>
                  <a:lnTo>
                    <a:pt x="1253" y="542"/>
                  </a:lnTo>
                  <a:lnTo>
                    <a:pt x="1259" y="528"/>
                  </a:lnTo>
                  <a:lnTo>
                    <a:pt x="1266" y="516"/>
                  </a:lnTo>
                  <a:lnTo>
                    <a:pt x="1271" y="511"/>
                  </a:lnTo>
                  <a:lnTo>
                    <a:pt x="1276" y="505"/>
                  </a:lnTo>
                  <a:lnTo>
                    <a:pt x="1284" y="496"/>
                  </a:lnTo>
                  <a:lnTo>
                    <a:pt x="1290" y="489"/>
                  </a:lnTo>
                  <a:lnTo>
                    <a:pt x="1297" y="484"/>
                  </a:lnTo>
                  <a:lnTo>
                    <a:pt x="1303" y="479"/>
                  </a:lnTo>
                  <a:lnTo>
                    <a:pt x="1311" y="474"/>
                  </a:lnTo>
                  <a:lnTo>
                    <a:pt x="1318" y="470"/>
                  </a:lnTo>
                  <a:lnTo>
                    <a:pt x="1325" y="466"/>
                  </a:lnTo>
                  <a:lnTo>
                    <a:pt x="1332" y="462"/>
                  </a:lnTo>
                  <a:lnTo>
                    <a:pt x="1339" y="459"/>
                  </a:lnTo>
                  <a:lnTo>
                    <a:pt x="1348" y="455"/>
                  </a:lnTo>
                  <a:lnTo>
                    <a:pt x="1355" y="452"/>
                  </a:lnTo>
                  <a:lnTo>
                    <a:pt x="1370" y="447"/>
                  </a:lnTo>
                  <a:lnTo>
                    <a:pt x="1386" y="443"/>
                  </a:lnTo>
                  <a:lnTo>
                    <a:pt x="1401" y="440"/>
                  </a:lnTo>
                  <a:lnTo>
                    <a:pt x="1416" y="438"/>
                  </a:lnTo>
                  <a:lnTo>
                    <a:pt x="1431" y="436"/>
                  </a:lnTo>
                  <a:lnTo>
                    <a:pt x="1458" y="435"/>
                  </a:lnTo>
                  <a:lnTo>
                    <a:pt x="1483" y="434"/>
                  </a:lnTo>
                  <a:lnTo>
                    <a:pt x="1503" y="434"/>
                  </a:lnTo>
                  <a:lnTo>
                    <a:pt x="1613" y="434"/>
                  </a:lnTo>
                  <a:lnTo>
                    <a:pt x="1612" y="414"/>
                  </a:lnTo>
                  <a:lnTo>
                    <a:pt x="1611" y="397"/>
                  </a:lnTo>
                  <a:lnTo>
                    <a:pt x="1609" y="383"/>
                  </a:lnTo>
                  <a:lnTo>
                    <a:pt x="1608" y="376"/>
                  </a:lnTo>
                  <a:lnTo>
                    <a:pt x="1606" y="370"/>
                  </a:lnTo>
                  <a:lnTo>
                    <a:pt x="1604" y="364"/>
                  </a:lnTo>
                  <a:lnTo>
                    <a:pt x="1602" y="359"/>
                  </a:lnTo>
                  <a:lnTo>
                    <a:pt x="1599" y="354"/>
                  </a:lnTo>
                  <a:lnTo>
                    <a:pt x="1596" y="349"/>
                  </a:lnTo>
                  <a:lnTo>
                    <a:pt x="1593" y="344"/>
                  </a:lnTo>
                  <a:lnTo>
                    <a:pt x="1589" y="338"/>
                  </a:lnTo>
                  <a:lnTo>
                    <a:pt x="1585" y="334"/>
                  </a:lnTo>
                  <a:lnTo>
                    <a:pt x="1581" y="329"/>
                  </a:lnTo>
                  <a:lnTo>
                    <a:pt x="1576" y="325"/>
                  </a:lnTo>
                  <a:lnTo>
                    <a:pt x="1571" y="322"/>
                  </a:lnTo>
                  <a:lnTo>
                    <a:pt x="1562" y="316"/>
                  </a:lnTo>
                  <a:lnTo>
                    <a:pt x="1550" y="310"/>
                  </a:lnTo>
                  <a:lnTo>
                    <a:pt x="1544" y="308"/>
                  </a:lnTo>
                  <a:lnTo>
                    <a:pt x="1537" y="306"/>
                  </a:lnTo>
                  <a:lnTo>
                    <a:pt x="1523" y="301"/>
                  </a:lnTo>
                  <a:lnTo>
                    <a:pt x="1508" y="298"/>
                  </a:lnTo>
                  <a:lnTo>
                    <a:pt x="1491" y="297"/>
                  </a:lnTo>
                  <a:lnTo>
                    <a:pt x="1474" y="296"/>
                  </a:lnTo>
                  <a:lnTo>
                    <a:pt x="1466" y="296"/>
                  </a:lnTo>
                  <a:lnTo>
                    <a:pt x="1456" y="297"/>
                  </a:lnTo>
                  <a:lnTo>
                    <a:pt x="1448" y="298"/>
                  </a:lnTo>
                  <a:lnTo>
                    <a:pt x="1441" y="299"/>
                  </a:lnTo>
                  <a:lnTo>
                    <a:pt x="1433" y="300"/>
                  </a:lnTo>
                  <a:lnTo>
                    <a:pt x="1426" y="302"/>
                  </a:lnTo>
                  <a:lnTo>
                    <a:pt x="1411" y="307"/>
                  </a:lnTo>
                  <a:lnTo>
                    <a:pt x="1398" y="311"/>
                  </a:lnTo>
                  <a:lnTo>
                    <a:pt x="1387" y="317"/>
                  </a:lnTo>
                  <a:lnTo>
                    <a:pt x="1375" y="323"/>
                  </a:lnTo>
                  <a:lnTo>
                    <a:pt x="1365" y="329"/>
                  </a:lnTo>
                  <a:lnTo>
                    <a:pt x="1356" y="335"/>
                  </a:lnTo>
                  <a:lnTo>
                    <a:pt x="1348" y="342"/>
                  </a:lnTo>
                  <a:lnTo>
                    <a:pt x="1339" y="349"/>
                  </a:lnTo>
                  <a:lnTo>
                    <a:pt x="1333" y="355"/>
                  </a:lnTo>
                  <a:lnTo>
                    <a:pt x="1322" y="365"/>
                  </a:lnTo>
                  <a:lnTo>
                    <a:pt x="1315" y="373"/>
                  </a:lnTo>
                  <a:lnTo>
                    <a:pt x="1256" y="324"/>
                  </a:lnTo>
                  <a:lnTo>
                    <a:pt x="1263" y="315"/>
                  </a:lnTo>
                  <a:lnTo>
                    <a:pt x="1269" y="309"/>
                  </a:lnTo>
                  <a:lnTo>
                    <a:pt x="1276" y="300"/>
                  </a:lnTo>
                  <a:lnTo>
                    <a:pt x="1284" y="292"/>
                  </a:lnTo>
                  <a:lnTo>
                    <a:pt x="1293" y="284"/>
                  </a:lnTo>
                  <a:lnTo>
                    <a:pt x="1304" y="275"/>
                  </a:lnTo>
                  <a:lnTo>
                    <a:pt x="1317" y="265"/>
                  </a:lnTo>
                  <a:lnTo>
                    <a:pt x="1331" y="256"/>
                  </a:lnTo>
                  <a:lnTo>
                    <a:pt x="1348" y="247"/>
                  </a:lnTo>
                  <a:lnTo>
                    <a:pt x="1365" y="239"/>
                  </a:lnTo>
                  <a:lnTo>
                    <a:pt x="1385" y="232"/>
                  </a:lnTo>
                  <a:lnTo>
                    <a:pt x="1395" y="228"/>
                  </a:lnTo>
                  <a:lnTo>
                    <a:pt x="1406" y="225"/>
                  </a:lnTo>
                  <a:lnTo>
                    <a:pt x="1417" y="223"/>
                  </a:lnTo>
                  <a:lnTo>
                    <a:pt x="1429" y="221"/>
                  </a:lnTo>
                  <a:lnTo>
                    <a:pt x="1441" y="219"/>
                  </a:lnTo>
                  <a:lnTo>
                    <a:pt x="1454" y="218"/>
                  </a:lnTo>
                  <a:lnTo>
                    <a:pt x="1467" y="217"/>
                  </a:lnTo>
                  <a:lnTo>
                    <a:pt x="1481" y="217"/>
                  </a:lnTo>
                  <a:lnTo>
                    <a:pt x="1495" y="217"/>
                  </a:lnTo>
                  <a:lnTo>
                    <a:pt x="1509" y="218"/>
                  </a:lnTo>
                  <a:lnTo>
                    <a:pt x="1522" y="219"/>
                  </a:lnTo>
                  <a:lnTo>
                    <a:pt x="1534" y="221"/>
                  </a:lnTo>
                  <a:lnTo>
                    <a:pt x="1547" y="223"/>
                  </a:lnTo>
                  <a:lnTo>
                    <a:pt x="1558" y="226"/>
                  </a:lnTo>
                  <a:lnTo>
                    <a:pt x="1569" y="230"/>
                  </a:lnTo>
                  <a:lnTo>
                    <a:pt x="1580" y="234"/>
                  </a:lnTo>
                  <a:lnTo>
                    <a:pt x="1590" y="237"/>
                  </a:lnTo>
                  <a:lnTo>
                    <a:pt x="1599" y="242"/>
                  </a:lnTo>
                  <a:lnTo>
                    <a:pt x="1608" y="247"/>
                  </a:lnTo>
                  <a:lnTo>
                    <a:pt x="1617" y="252"/>
                  </a:lnTo>
                  <a:lnTo>
                    <a:pt x="1626" y="257"/>
                  </a:lnTo>
                  <a:lnTo>
                    <a:pt x="1634" y="263"/>
                  </a:lnTo>
                  <a:lnTo>
                    <a:pt x="1641" y="270"/>
                  </a:lnTo>
                  <a:lnTo>
                    <a:pt x="1648" y="276"/>
                  </a:lnTo>
                  <a:lnTo>
                    <a:pt x="1656" y="286"/>
                  </a:lnTo>
                  <a:lnTo>
                    <a:pt x="1665" y="296"/>
                  </a:lnTo>
                  <a:lnTo>
                    <a:pt x="1672" y="307"/>
                  </a:lnTo>
                  <a:lnTo>
                    <a:pt x="1678" y="317"/>
                  </a:lnTo>
                  <a:lnTo>
                    <a:pt x="1683" y="328"/>
                  </a:lnTo>
                  <a:lnTo>
                    <a:pt x="1687" y="339"/>
                  </a:lnTo>
                  <a:lnTo>
                    <a:pt x="1690" y="351"/>
                  </a:lnTo>
                  <a:lnTo>
                    <a:pt x="1693" y="363"/>
                  </a:lnTo>
                  <a:lnTo>
                    <a:pt x="1695" y="375"/>
                  </a:lnTo>
                  <a:lnTo>
                    <a:pt x="1698" y="389"/>
                  </a:lnTo>
                  <a:lnTo>
                    <a:pt x="1699" y="402"/>
                  </a:lnTo>
                  <a:lnTo>
                    <a:pt x="1700" y="415"/>
                  </a:lnTo>
                  <a:lnTo>
                    <a:pt x="1701" y="445"/>
                  </a:lnTo>
                  <a:lnTo>
                    <a:pt x="1701" y="476"/>
                  </a:lnTo>
                  <a:lnTo>
                    <a:pt x="1701" y="767"/>
                  </a:lnTo>
                  <a:close/>
                  <a:moveTo>
                    <a:pt x="1037" y="510"/>
                  </a:moveTo>
                  <a:lnTo>
                    <a:pt x="933" y="510"/>
                  </a:lnTo>
                  <a:lnTo>
                    <a:pt x="904" y="511"/>
                  </a:lnTo>
                  <a:lnTo>
                    <a:pt x="890" y="511"/>
                  </a:lnTo>
                  <a:lnTo>
                    <a:pt x="875" y="512"/>
                  </a:lnTo>
                  <a:lnTo>
                    <a:pt x="860" y="514"/>
                  </a:lnTo>
                  <a:lnTo>
                    <a:pt x="846" y="516"/>
                  </a:lnTo>
                  <a:lnTo>
                    <a:pt x="831" y="520"/>
                  </a:lnTo>
                  <a:lnTo>
                    <a:pt x="818" y="524"/>
                  </a:lnTo>
                  <a:lnTo>
                    <a:pt x="812" y="527"/>
                  </a:lnTo>
                  <a:lnTo>
                    <a:pt x="805" y="529"/>
                  </a:lnTo>
                  <a:lnTo>
                    <a:pt x="793" y="537"/>
                  </a:lnTo>
                  <a:lnTo>
                    <a:pt x="788" y="541"/>
                  </a:lnTo>
                  <a:lnTo>
                    <a:pt x="783" y="545"/>
                  </a:lnTo>
                  <a:lnTo>
                    <a:pt x="779" y="549"/>
                  </a:lnTo>
                  <a:lnTo>
                    <a:pt x="774" y="554"/>
                  </a:lnTo>
                  <a:lnTo>
                    <a:pt x="771" y="560"/>
                  </a:lnTo>
                  <a:lnTo>
                    <a:pt x="767" y="565"/>
                  </a:lnTo>
                  <a:lnTo>
                    <a:pt x="764" y="572"/>
                  </a:lnTo>
                  <a:lnTo>
                    <a:pt x="762" y="579"/>
                  </a:lnTo>
                  <a:lnTo>
                    <a:pt x="759" y="586"/>
                  </a:lnTo>
                  <a:lnTo>
                    <a:pt x="758" y="594"/>
                  </a:lnTo>
                  <a:lnTo>
                    <a:pt x="757" y="598"/>
                  </a:lnTo>
                  <a:lnTo>
                    <a:pt x="757" y="602"/>
                  </a:lnTo>
                  <a:lnTo>
                    <a:pt x="756" y="611"/>
                  </a:lnTo>
                  <a:lnTo>
                    <a:pt x="757" y="622"/>
                  </a:lnTo>
                  <a:lnTo>
                    <a:pt x="759" y="633"/>
                  </a:lnTo>
                  <a:lnTo>
                    <a:pt x="762" y="642"/>
                  </a:lnTo>
                  <a:lnTo>
                    <a:pt x="764" y="648"/>
                  </a:lnTo>
                  <a:lnTo>
                    <a:pt x="766" y="652"/>
                  </a:lnTo>
                  <a:lnTo>
                    <a:pt x="771" y="660"/>
                  </a:lnTo>
                  <a:lnTo>
                    <a:pt x="773" y="664"/>
                  </a:lnTo>
                  <a:lnTo>
                    <a:pt x="776" y="667"/>
                  </a:lnTo>
                  <a:lnTo>
                    <a:pt x="783" y="674"/>
                  </a:lnTo>
                  <a:lnTo>
                    <a:pt x="790" y="679"/>
                  </a:lnTo>
                  <a:lnTo>
                    <a:pt x="797" y="685"/>
                  </a:lnTo>
                  <a:lnTo>
                    <a:pt x="806" y="689"/>
                  </a:lnTo>
                  <a:lnTo>
                    <a:pt x="815" y="693"/>
                  </a:lnTo>
                  <a:lnTo>
                    <a:pt x="824" y="695"/>
                  </a:lnTo>
                  <a:lnTo>
                    <a:pt x="834" y="697"/>
                  </a:lnTo>
                  <a:lnTo>
                    <a:pt x="845" y="699"/>
                  </a:lnTo>
                  <a:lnTo>
                    <a:pt x="855" y="700"/>
                  </a:lnTo>
                  <a:lnTo>
                    <a:pt x="865" y="700"/>
                  </a:lnTo>
                  <a:lnTo>
                    <a:pt x="876" y="700"/>
                  </a:lnTo>
                  <a:lnTo>
                    <a:pt x="888" y="699"/>
                  </a:lnTo>
                  <a:lnTo>
                    <a:pt x="898" y="698"/>
                  </a:lnTo>
                  <a:lnTo>
                    <a:pt x="908" y="696"/>
                  </a:lnTo>
                  <a:lnTo>
                    <a:pt x="918" y="694"/>
                  </a:lnTo>
                  <a:lnTo>
                    <a:pt x="927" y="692"/>
                  </a:lnTo>
                  <a:lnTo>
                    <a:pt x="943" y="686"/>
                  </a:lnTo>
                  <a:lnTo>
                    <a:pt x="959" y="678"/>
                  </a:lnTo>
                  <a:lnTo>
                    <a:pt x="965" y="674"/>
                  </a:lnTo>
                  <a:lnTo>
                    <a:pt x="972" y="670"/>
                  </a:lnTo>
                  <a:lnTo>
                    <a:pt x="978" y="666"/>
                  </a:lnTo>
                  <a:lnTo>
                    <a:pt x="983" y="662"/>
                  </a:lnTo>
                  <a:lnTo>
                    <a:pt x="995" y="653"/>
                  </a:lnTo>
                  <a:lnTo>
                    <a:pt x="1002" y="644"/>
                  </a:lnTo>
                  <a:lnTo>
                    <a:pt x="1008" y="637"/>
                  </a:lnTo>
                  <a:lnTo>
                    <a:pt x="1014" y="629"/>
                  </a:lnTo>
                  <a:lnTo>
                    <a:pt x="1019" y="621"/>
                  </a:lnTo>
                  <a:lnTo>
                    <a:pt x="1023" y="613"/>
                  </a:lnTo>
                  <a:lnTo>
                    <a:pt x="1026" y="603"/>
                  </a:lnTo>
                  <a:lnTo>
                    <a:pt x="1029" y="595"/>
                  </a:lnTo>
                  <a:lnTo>
                    <a:pt x="1031" y="586"/>
                  </a:lnTo>
                  <a:lnTo>
                    <a:pt x="1034" y="577"/>
                  </a:lnTo>
                  <a:lnTo>
                    <a:pt x="1035" y="567"/>
                  </a:lnTo>
                  <a:lnTo>
                    <a:pt x="1036" y="558"/>
                  </a:lnTo>
                  <a:lnTo>
                    <a:pt x="1037" y="549"/>
                  </a:lnTo>
                  <a:lnTo>
                    <a:pt x="1037" y="529"/>
                  </a:lnTo>
                  <a:lnTo>
                    <a:pt x="1037" y="510"/>
                  </a:lnTo>
                  <a:close/>
                  <a:moveTo>
                    <a:pt x="1125" y="767"/>
                  </a:moveTo>
                  <a:lnTo>
                    <a:pt x="1042" y="767"/>
                  </a:lnTo>
                  <a:lnTo>
                    <a:pt x="1040" y="692"/>
                  </a:lnTo>
                  <a:lnTo>
                    <a:pt x="1035" y="698"/>
                  </a:lnTo>
                  <a:lnTo>
                    <a:pt x="1031" y="703"/>
                  </a:lnTo>
                  <a:lnTo>
                    <a:pt x="1026" y="709"/>
                  </a:lnTo>
                  <a:lnTo>
                    <a:pt x="1020" y="716"/>
                  </a:lnTo>
                  <a:lnTo>
                    <a:pt x="1013" y="724"/>
                  </a:lnTo>
                  <a:lnTo>
                    <a:pt x="1004" y="731"/>
                  </a:lnTo>
                  <a:lnTo>
                    <a:pt x="993" y="739"/>
                  </a:lnTo>
                  <a:lnTo>
                    <a:pt x="982" y="747"/>
                  </a:lnTo>
                  <a:lnTo>
                    <a:pt x="975" y="750"/>
                  </a:lnTo>
                  <a:lnTo>
                    <a:pt x="969" y="754"/>
                  </a:lnTo>
                  <a:lnTo>
                    <a:pt x="953" y="762"/>
                  </a:lnTo>
                  <a:lnTo>
                    <a:pt x="946" y="765"/>
                  </a:lnTo>
                  <a:lnTo>
                    <a:pt x="937" y="768"/>
                  </a:lnTo>
                  <a:lnTo>
                    <a:pt x="920" y="773"/>
                  </a:lnTo>
                  <a:lnTo>
                    <a:pt x="899" y="777"/>
                  </a:lnTo>
                  <a:lnTo>
                    <a:pt x="889" y="778"/>
                  </a:lnTo>
                  <a:lnTo>
                    <a:pt x="878" y="779"/>
                  </a:lnTo>
                  <a:lnTo>
                    <a:pt x="866" y="780"/>
                  </a:lnTo>
                  <a:lnTo>
                    <a:pt x="854" y="780"/>
                  </a:lnTo>
                  <a:lnTo>
                    <a:pt x="835" y="780"/>
                  </a:lnTo>
                  <a:lnTo>
                    <a:pt x="817" y="778"/>
                  </a:lnTo>
                  <a:lnTo>
                    <a:pt x="812" y="777"/>
                  </a:lnTo>
                  <a:lnTo>
                    <a:pt x="808" y="776"/>
                  </a:lnTo>
                  <a:lnTo>
                    <a:pt x="798" y="775"/>
                  </a:lnTo>
                  <a:lnTo>
                    <a:pt x="781" y="770"/>
                  </a:lnTo>
                  <a:lnTo>
                    <a:pt x="765" y="765"/>
                  </a:lnTo>
                  <a:lnTo>
                    <a:pt x="757" y="761"/>
                  </a:lnTo>
                  <a:lnTo>
                    <a:pt x="749" y="757"/>
                  </a:lnTo>
                  <a:lnTo>
                    <a:pt x="742" y="753"/>
                  </a:lnTo>
                  <a:lnTo>
                    <a:pt x="735" y="749"/>
                  </a:lnTo>
                  <a:lnTo>
                    <a:pt x="720" y="739"/>
                  </a:lnTo>
                  <a:lnTo>
                    <a:pt x="714" y="734"/>
                  </a:lnTo>
                  <a:lnTo>
                    <a:pt x="708" y="728"/>
                  </a:lnTo>
                  <a:lnTo>
                    <a:pt x="703" y="722"/>
                  </a:lnTo>
                  <a:lnTo>
                    <a:pt x="698" y="715"/>
                  </a:lnTo>
                  <a:lnTo>
                    <a:pt x="693" y="708"/>
                  </a:lnTo>
                  <a:lnTo>
                    <a:pt x="688" y="701"/>
                  </a:lnTo>
                  <a:lnTo>
                    <a:pt x="684" y="694"/>
                  </a:lnTo>
                  <a:lnTo>
                    <a:pt x="679" y="686"/>
                  </a:lnTo>
                  <a:lnTo>
                    <a:pt x="676" y="677"/>
                  </a:lnTo>
                  <a:lnTo>
                    <a:pt x="673" y="669"/>
                  </a:lnTo>
                  <a:lnTo>
                    <a:pt x="670" y="660"/>
                  </a:lnTo>
                  <a:lnTo>
                    <a:pt x="668" y="651"/>
                  </a:lnTo>
                  <a:lnTo>
                    <a:pt x="666" y="641"/>
                  </a:lnTo>
                  <a:lnTo>
                    <a:pt x="665" y="631"/>
                  </a:lnTo>
                  <a:lnTo>
                    <a:pt x="664" y="621"/>
                  </a:lnTo>
                  <a:lnTo>
                    <a:pt x="664" y="610"/>
                  </a:lnTo>
                  <a:lnTo>
                    <a:pt x="664" y="599"/>
                  </a:lnTo>
                  <a:lnTo>
                    <a:pt x="665" y="590"/>
                  </a:lnTo>
                  <a:lnTo>
                    <a:pt x="666" y="581"/>
                  </a:lnTo>
                  <a:lnTo>
                    <a:pt x="667" y="573"/>
                  </a:lnTo>
                  <a:lnTo>
                    <a:pt x="669" y="564"/>
                  </a:lnTo>
                  <a:lnTo>
                    <a:pt x="671" y="556"/>
                  </a:lnTo>
                  <a:lnTo>
                    <a:pt x="674" y="549"/>
                  </a:lnTo>
                  <a:lnTo>
                    <a:pt x="677" y="542"/>
                  </a:lnTo>
                  <a:lnTo>
                    <a:pt x="684" y="528"/>
                  </a:lnTo>
                  <a:lnTo>
                    <a:pt x="691" y="516"/>
                  </a:lnTo>
                  <a:lnTo>
                    <a:pt x="695" y="511"/>
                  </a:lnTo>
                  <a:lnTo>
                    <a:pt x="699" y="505"/>
                  </a:lnTo>
                  <a:lnTo>
                    <a:pt x="708" y="496"/>
                  </a:lnTo>
                  <a:lnTo>
                    <a:pt x="714" y="489"/>
                  </a:lnTo>
                  <a:lnTo>
                    <a:pt x="722" y="484"/>
                  </a:lnTo>
                  <a:lnTo>
                    <a:pt x="728" y="479"/>
                  </a:lnTo>
                  <a:lnTo>
                    <a:pt x="735" y="474"/>
                  </a:lnTo>
                  <a:lnTo>
                    <a:pt x="742" y="470"/>
                  </a:lnTo>
                  <a:lnTo>
                    <a:pt x="749" y="466"/>
                  </a:lnTo>
                  <a:lnTo>
                    <a:pt x="756" y="462"/>
                  </a:lnTo>
                  <a:lnTo>
                    <a:pt x="764" y="459"/>
                  </a:lnTo>
                  <a:lnTo>
                    <a:pt x="771" y="455"/>
                  </a:lnTo>
                  <a:lnTo>
                    <a:pt x="779" y="452"/>
                  </a:lnTo>
                  <a:lnTo>
                    <a:pt x="794" y="447"/>
                  </a:lnTo>
                  <a:lnTo>
                    <a:pt x="810" y="443"/>
                  </a:lnTo>
                  <a:lnTo>
                    <a:pt x="825" y="440"/>
                  </a:lnTo>
                  <a:lnTo>
                    <a:pt x="840" y="438"/>
                  </a:lnTo>
                  <a:lnTo>
                    <a:pt x="855" y="436"/>
                  </a:lnTo>
                  <a:lnTo>
                    <a:pt x="883" y="435"/>
                  </a:lnTo>
                  <a:lnTo>
                    <a:pt x="906" y="434"/>
                  </a:lnTo>
                  <a:lnTo>
                    <a:pt x="926" y="434"/>
                  </a:lnTo>
                  <a:lnTo>
                    <a:pt x="1037" y="434"/>
                  </a:lnTo>
                  <a:lnTo>
                    <a:pt x="1037" y="414"/>
                  </a:lnTo>
                  <a:lnTo>
                    <a:pt x="1036" y="397"/>
                  </a:lnTo>
                  <a:lnTo>
                    <a:pt x="1034" y="383"/>
                  </a:lnTo>
                  <a:lnTo>
                    <a:pt x="1032" y="376"/>
                  </a:lnTo>
                  <a:lnTo>
                    <a:pt x="1030" y="370"/>
                  </a:lnTo>
                  <a:lnTo>
                    <a:pt x="1028" y="364"/>
                  </a:lnTo>
                  <a:lnTo>
                    <a:pt x="1026" y="359"/>
                  </a:lnTo>
                  <a:lnTo>
                    <a:pt x="1023" y="354"/>
                  </a:lnTo>
                  <a:lnTo>
                    <a:pt x="1020" y="349"/>
                  </a:lnTo>
                  <a:lnTo>
                    <a:pt x="1017" y="344"/>
                  </a:lnTo>
                  <a:lnTo>
                    <a:pt x="1013" y="338"/>
                  </a:lnTo>
                  <a:lnTo>
                    <a:pt x="1004" y="329"/>
                  </a:lnTo>
                  <a:lnTo>
                    <a:pt x="1001" y="325"/>
                  </a:lnTo>
                  <a:lnTo>
                    <a:pt x="996" y="322"/>
                  </a:lnTo>
                  <a:lnTo>
                    <a:pt x="985" y="316"/>
                  </a:lnTo>
                  <a:lnTo>
                    <a:pt x="974" y="310"/>
                  </a:lnTo>
                  <a:lnTo>
                    <a:pt x="968" y="308"/>
                  </a:lnTo>
                  <a:lnTo>
                    <a:pt x="962" y="306"/>
                  </a:lnTo>
                  <a:lnTo>
                    <a:pt x="947" y="301"/>
                  </a:lnTo>
                  <a:lnTo>
                    <a:pt x="932" y="298"/>
                  </a:lnTo>
                  <a:lnTo>
                    <a:pt x="915" y="297"/>
                  </a:lnTo>
                  <a:lnTo>
                    <a:pt x="898" y="296"/>
                  </a:lnTo>
                  <a:lnTo>
                    <a:pt x="881" y="297"/>
                  </a:lnTo>
                  <a:lnTo>
                    <a:pt x="872" y="298"/>
                  </a:lnTo>
                  <a:lnTo>
                    <a:pt x="864" y="299"/>
                  </a:lnTo>
                  <a:lnTo>
                    <a:pt x="857" y="300"/>
                  </a:lnTo>
                  <a:lnTo>
                    <a:pt x="850" y="302"/>
                  </a:lnTo>
                  <a:lnTo>
                    <a:pt x="835" y="307"/>
                  </a:lnTo>
                  <a:lnTo>
                    <a:pt x="822" y="311"/>
                  </a:lnTo>
                  <a:lnTo>
                    <a:pt x="810" y="317"/>
                  </a:lnTo>
                  <a:lnTo>
                    <a:pt x="798" y="323"/>
                  </a:lnTo>
                  <a:lnTo>
                    <a:pt x="789" y="329"/>
                  </a:lnTo>
                  <a:lnTo>
                    <a:pt x="779" y="335"/>
                  </a:lnTo>
                  <a:lnTo>
                    <a:pt x="771" y="342"/>
                  </a:lnTo>
                  <a:lnTo>
                    <a:pt x="764" y="349"/>
                  </a:lnTo>
                  <a:lnTo>
                    <a:pt x="757" y="355"/>
                  </a:lnTo>
                  <a:lnTo>
                    <a:pt x="746" y="365"/>
                  </a:lnTo>
                  <a:lnTo>
                    <a:pt x="739" y="373"/>
                  </a:lnTo>
                  <a:lnTo>
                    <a:pt x="680" y="324"/>
                  </a:lnTo>
                  <a:lnTo>
                    <a:pt x="688" y="315"/>
                  </a:lnTo>
                  <a:lnTo>
                    <a:pt x="693" y="309"/>
                  </a:lnTo>
                  <a:lnTo>
                    <a:pt x="699" y="300"/>
                  </a:lnTo>
                  <a:lnTo>
                    <a:pt x="707" y="292"/>
                  </a:lnTo>
                  <a:lnTo>
                    <a:pt x="717" y="284"/>
                  </a:lnTo>
                  <a:lnTo>
                    <a:pt x="729" y="275"/>
                  </a:lnTo>
                  <a:lnTo>
                    <a:pt x="741" y="265"/>
                  </a:lnTo>
                  <a:lnTo>
                    <a:pt x="755" y="256"/>
                  </a:lnTo>
                  <a:lnTo>
                    <a:pt x="772" y="247"/>
                  </a:lnTo>
                  <a:lnTo>
                    <a:pt x="789" y="239"/>
                  </a:lnTo>
                  <a:lnTo>
                    <a:pt x="809" y="232"/>
                  </a:lnTo>
                  <a:lnTo>
                    <a:pt x="819" y="228"/>
                  </a:lnTo>
                  <a:lnTo>
                    <a:pt x="829" y="225"/>
                  </a:lnTo>
                  <a:lnTo>
                    <a:pt x="842" y="223"/>
                  </a:lnTo>
                  <a:lnTo>
                    <a:pt x="853" y="221"/>
                  </a:lnTo>
                  <a:lnTo>
                    <a:pt x="865" y="219"/>
                  </a:lnTo>
                  <a:lnTo>
                    <a:pt x="878" y="218"/>
                  </a:lnTo>
                  <a:lnTo>
                    <a:pt x="891" y="217"/>
                  </a:lnTo>
                  <a:lnTo>
                    <a:pt x="905" y="217"/>
                  </a:lnTo>
                  <a:lnTo>
                    <a:pt x="919" y="217"/>
                  </a:lnTo>
                  <a:lnTo>
                    <a:pt x="933" y="218"/>
                  </a:lnTo>
                  <a:lnTo>
                    <a:pt x="945" y="219"/>
                  </a:lnTo>
                  <a:lnTo>
                    <a:pt x="959" y="221"/>
                  </a:lnTo>
                  <a:lnTo>
                    <a:pt x="970" y="223"/>
                  </a:lnTo>
                  <a:lnTo>
                    <a:pt x="982" y="226"/>
                  </a:lnTo>
                  <a:lnTo>
                    <a:pt x="993" y="230"/>
                  </a:lnTo>
                  <a:lnTo>
                    <a:pt x="1004" y="234"/>
                  </a:lnTo>
                  <a:lnTo>
                    <a:pt x="1014" y="237"/>
                  </a:lnTo>
                  <a:lnTo>
                    <a:pt x="1023" y="242"/>
                  </a:lnTo>
                  <a:lnTo>
                    <a:pt x="1032" y="247"/>
                  </a:lnTo>
                  <a:lnTo>
                    <a:pt x="1042" y="252"/>
                  </a:lnTo>
                  <a:lnTo>
                    <a:pt x="1050" y="257"/>
                  </a:lnTo>
                  <a:lnTo>
                    <a:pt x="1057" y="263"/>
                  </a:lnTo>
                  <a:lnTo>
                    <a:pt x="1065" y="270"/>
                  </a:lnTo>
                  <a:lnTo>
                    <a:pt x="1071" y="276"/>
                  </a:lnTo>
                  <a:lnTo>
                    <a:pt x="1081" y="286"/>
                  </a:lnTo>
                  <a:lnTo>
                    <a:pt x="1089" y="296"/>
                  </a:lnTo>
                  <a:lnTo>
                    <a:pt x="1096" y="307"/>
                  </a:lnTo>
                  <a:lnTo>
                    <a:pt x="1101" y="317"/>
                  </a:lnTo>
                  <a:lnTo>
                    <a:pt x="1106" y="328"/>
                  </a:lnTo>
                  <a:lnTo>
                    <a:pt x="1112" y="339"/>
                  </a:lnTo>
                  <a:lnTo>
                    <a:pt x="1115" y="351"/>
                  </a:lnTo>
                  <a:lnTo>
                    <a:pt x="1118" y="363"/>
                  </a:lnTo>
                  <a:lnTo>
                    <a:pt x="1120" y="375"/>
                  </a:lnTo>
                  <a:lnTo>
                    <a:pt x="1122" y="389"/>
                  </a:lnTo>
                  <a:lnTo>
                    <a:pt x="1123" y="402"/>
                  </a:lnTo>
                  <a:lnTo>
                    <a:pt x="1124" y="415"/>
                  </a:lnTo>
                  <a:lnTo>
                    <a:pt x="1125" y="445"/>
                  </a:lnTo>
                  <a:lnTo>
                    <a:pt x="1125" y="476"/>
                  </a:lnTo>
                  <a:lnTo>
                    <a:pt x="1125" y="767"/>
                  </a:lnTo>
                  <a:close/>
                  <a:moveTo>
                    <a:pt x="716" y="0"/>
                  </a:moveTo>
                  <a:lnTo>
                    <a:pt x="408" y="767"/>
                  </a:lnTo>
                  <a:lnTo>
                    <a:pt x="307" y="767"/>
                  </a:lnTo>
                  <a:lnTo>
                    <a:pt x="0" y="0"/>
                  </a:lnTo>
                  <a:lnTo>
                    <a:pt x="104" y="0"/>
                  </a:lnTo>
                  <a:lnTo>
                    <a:pt x="360" y="655"/>
                  </a:lnTo>
                  <a:lnTo>
                    <a:pt x="616" y="0"/>
                  </a:lnTo>
                  <a:lnTo>
                    <a:pt x="71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6" name="Isosceles Triangle 9"/>
          <p:cNvSpPr>
            <a:spLocks noChangeAspect="1"/>
          </p:cNvSpPr>
          <p:nvPr userDrawn="1"/>
        </p:nvSpPr>
        <p:spPr>
          <a:xfrm>
            <a:off x="5735972" y="4941888"/>
            <a:ext cx="720056" cy="108000"/>
          </a:xfrm>
          <a:custGeom>
            <a:avLst/>
            <a:gdLst/>
            <a:ahLst/>
            <a:cxnLst/>
            <a:rect l="l" t="t" r="r" b="b"/>
            <a:pathLst>
              <a:path w="720056" h="108000">
                <a:moveTo>
                  <a:pt x="612056" y="0"/>
                </a:moveTo>
                <a:lnTo>
                  <a:pt x="720056" y="108000"/>
                </a:lnTo>
                <a:lnTo>
                  <a:pt x="504056" y="108000"/>
                </a:lnTo>
                <a:close/>
                <a:moveTo>
                  <a:pt x="360028" y="0"/>
                </a:moveTo>
                <a:lnTo>
                  <a:pt x="468028" y="108000"/>
                </a:lnTo>
                <a:lnTo>
                  <a:pt x="252028" y="108000"/>
                </a:lnTo>
                <a:close/>
                <a:moveTo>
                  <a:pt x="108000" y="0"/>
                </a:moveTo>
                <a:lnTo>
                  <a:pt x="216000" y="108000"/>
                </a:lnTo>
                <a:lnTo>
                  <a:pt x="0" y="10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566246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Sub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1225" y="1700213"/>
            <a:ext cx="9432925" cy="360635"/>
          </a:xfrm>
        </p:spPr>
        <p:txBody>
          <a:bodyPr wrap="square" tIns="0" anchor="t">
            <a:noAutofit/>
          </a:bodyPr>
          <a:lstStyle>
            <a:lvl1pPr marL="0" indent="0">
              <a:lnSpc>
                <a:spcPct val="100000"/>
              </a:lnSpc>
              <a:buNone/>
              <a:defRPr sz="1600" b="1" cap="all" spc="200" baseline="0">
                <a:solidFill>
                  <a:schemeClr val="tx2">
                    <a:lumMod val="75000"/>
                    <a:lumOff val="2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1225" y="2420888"/>
            <a:ext cx="9432925" cy="3456037"/>
          </a:xfrm>
        </p:spPr>
        <p:txBody>
          <a:bodyPr wrap="square"/>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a:extLst>
              <a:ext uri="{FF2B5EF4-FFF2-40B4-BE49-F238E27FC236}">
                <a16:creationId xmlns:a16="http://schemas.microsoft.com/office/drawing/2014/main" id="{7F4FA034-0F31-FD4F-B10E-DD50F1734AAB}"/>
              </a:ext>
            </a:extLst>
          </p:cNvPr>
          <p:cNvSpPr>
            <a:spLocks noGrp="1"/>
          </p:cNvSpPr>
          <p:nvPr>
            <p:ph type="dt" sz="half" idx="10"/>
          </p:nvPr>
        </p:nvSpPr>
        <p:spPr/>
        <p:txBody>
          <a:bodyPr/>
          <a:lstStyle/>
          <a:p>
            <a:fld id="{0C2714F5-E6FA-9544-92A9-EA2848971924}" type="datetime1">
              <a:rPr lang="fi-FI" smtClean="0"/>
              <a:t>26.5.2021</a:t>
            </a:fld>
            <a:endParaRPr lang="fi-FI" dirty="0"/>
          </a:p>
        </p:txBody>
      </p:sp>
      <p:sp>
        <p:nvSpPr>
          <p:cNvPr id="6" name="Footer Placeholder 5">
            <a:extLst>
              <a:ext uri="{FF2B5EF4-FFF2-40B4-BE49-F238E27FC236}">
                <a16:creationId xmlns:a16="http://schemas.microsoft.com/office/drawing/2014/main" id="{F43C6900-4422-704A-B7A8-51EAF0AEC005}"/>
              </a:ext>
            </a:extLst>
          </p:cNvPr>
          <p:cNvSpPr>
            <a:spLocks noGrp="1"/>
          </p:cNvSpPr>
          <p:nvPr>
            <p:ph type="ftr" sz="quarter" idx="11"/>
          </p:nvPr>
        </p:nvSpPr>
        <p:spPr/>
        <p:txBody>
          <a:bodyPr/>
          <a:lstStyle/>
          <a:p>
            <a:r>
              <a:rPr lang="fi-FI"/>
              <a:t>Vaihda oma nimi</a:t>
            </a:r>
          </a:p>
        </p:txBody>
      </p:sp>
      <p:sp>
        <p:nvSpPr>
          <p:cNvPr id="7" name="Slide Number Placeholder 6">
            <a:extLst>
              <a:ext uri="{FF2B5EF4-FFF2-40B4-BE49-F238E27FC236}">
                <a16:creationId xmlns:a16="http://schemas.microsoft.com/office/drawing/2014/main" id="{E3B3E098-0D1D-B84A-AC8F-B9C20134F082}"/>
              </a:ext>
            </a:extLst>
          </p:cNvPr>
          <p:cNvSpPr>
            <a:spLocks noGrp="1"/>
          </p:cNvSpPr>
          <p:nvPr>
            <p:ph type="sldNum" sz="quarter" idx="12"/>
          </p:nvPr>
        </p:nvSpPr>
        <p:spPr/>
        <p:txBody>
          <a:bodyPr/>
          <a:lstStyle/>
          <a:p>
            <a:fld id="{88EE369A-AF99-8045-B3F2-B7C831FDB65B}" type="slidenum">
              <a:rPr lang="fi-FI" smtClean="0"/>
              <a:t>‹#›</a:t>
            </a:fld>
            <a:endParaRPr lang="fi-FI"/>
          </a:p>
        </p:txBody>
      </p:sp>
      <p:sp>
        <p:nvSpPr>
          <p:cNvPr id="8" name="Title 7"/>
          <p:cNvSpPr>
            <a:spLocks noGrp="1"/>
          </p:cNvSpPr>
          <p:nvPr>
            <p:ph type="title"/>
          </p:nvPr>
        </p:nvSpPr>
        <p:spPr/>
        <p:txBody>
          <a:bodyPr/>
          <a:lstStyle/>
          <a:p>
            <a:r>
              <a:rPr lang="en-US" smtClean="0"/>
              <a:t>Click to edit Master title style</a:t>
            </a:r>
            <a:endParaRPr lang="en-GB"/>
          </a:p>
        </p:txBody>
      </p:sp>
      <p:sp>
        <p:nvSpPr>
          <p:cNvPr id="10" name="Isosceles Triangle 9"/>
          <p:cNvSpPr>
            <a:spLocks noChangeAspect="1"/>
          </p:cNvSpPr>
          <p:nvPr userDrawn="1"/>
        </p:nvSpPr>
        <p:spPr>
          <a:xfrm>
            <a:off x="1019436" y="2205038"/>
            <a:ext cx="720056" cy="108000"/>
          </a:xfrm>
          <a:custGeom>
            <a:avLst/>
            <a:gdLst/>
            <a:ahLst/>
            <a:cxnLst/>
            <a:rect l="l" t="t" r="r" b="b"/>
            <a:pathLst>
              <a:path w="720056" h="108000">
                <a:moveTo>
                  <a:pt x="612056" y="0"/>
                </a:moveTo>
                <a:lnTo>
                  <a:pt x="720056" y="108000"/>
                </a:lnTo>
                <a:lnTo>
                  <a:pt x="504056" y="108000"/>
                </a:lnTo>
                <a:close/>
                <a:moveTo>
                  <a:pt x="360028" y="0"/>
                </a:moveTo>
                <a:lnTo>
                  <a:pt x="468028" y="108000"/>
                </a:lnTo>
                <a:lnTo>
                  <a:pt x="252028" y="108000"/>
                </a:lnTo>
                <a:close/>
                <a:moveTo>
                  <a:pt x="108000" y="0"/>
                </a:moveTo>
                <a:lnTo>
                  <a:pt x="216000" y="108000"/>
                </a:lnTo>
                <a:lnTo>
                  <a:pt x="0" y="10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928552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1225" y="2205038"/>
            <a:ext cx="4536703" cy="3671887"/>
          </a:xfrm>
        </p:spPr>
        <p:txBody>
          <a:bodyPr wrap="square"/>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2">
            <a:extLst>
              <a:ext uri="{FF2B5EF4-FFF2-40B4-BE49-F238E27FC236}">
                <a16:creationId xmlns:a16="http://schemas.microsoft.com/office/drawing/2014/main" id="{3C783556-5F92-CD40-ADCC-47542BDBC6B8}"/>
              </a:ext>
            </a:extLst>
          </p:cNvPr>
          <p:cNvSpPr>
            <a:spLocks noGrp="1"/>
          </p:cNvSpPr>
          <p:nvPr>
            <p:ph sz="half" idx="11"/>
          </p:nvPr>
        </p:nvSpPr>
        <p:spPr>
          <a:xfrm>
            <a:off x="5807968" y="2205038"/>
            <a:ext cx="4536182" cy="3671887"/>
          </a:xfrm>
        </p:spPr>
        <p:txBody>
          <a:bodyPr wrap="square"/>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id="{3B433023-73A4-9F4D-B40D-AD3A411132C3}"/>
              </a:ext>
            </a:extLst>
          </p:cNvPr>
          <p:cNvSpPr>
            <a:spLocks noGrp="1"/>
          </p:cNvSpPr>
          <p:nvPr>
            <p:ph type="dt" sz="half" idx="12"/>
          </p:nvPr>
        </p:nvSpPr>
        <p:spPr/>
        <p:txBody>
          <a:bodyPr/>
          <a:lstStyle/>
          <a:p>
            <a:fld id="{EBA8A5A2-785A-8C41-A487-277F571FBC37}" type="datetime1">
              <a:rPr lang="fi-FI" smtClean="0"/>
              <a:t>26.5.2021</a:t>
            </a:fld>
            <a:endParaRPr lang="fi-FI" dirty="0"/>
          </a:p>
        </p:txBody>
      </p:sp>
      <p:sp>
        <p:nvSpPr>
          <p:cNvPr id="5" name="Footer Placeholder 4">
            <a:extLst>
              <a:ext uri="{FF2B5EF4-FFF2-40B4-BE49-F238E27FC236}">
                <a16:creationId xmlns:a16="http://schemas.microsoft.com/office/drawing/2014/main" id="{CAE2CF1C-B978-AE45-8577-56977E4742B7}"/>
              </a:ext>
            </a:extLst>
          </p:cNvPr>
          <p:cNvSpPr>
            <a:spLocks noGrp="1"/>
          </p:cNvSpPr>
          <p:nvPr>
            <p:ph type="ftr" sz="quarter" idx="13"/>
          </p:nvPr>
        </p:nvSpPr>
        <p:spPr/>
        <p:txBody>
          <a:bodyPr/>
          <a:lstStyle/>
          <a:p>
            <a:r>
              <a:rPr lang="fi-FI"/>
              <a:t>Vaihda oma nimi</a:t>
            </a:r>
          </a:p>
        </p:txBody>
      </p:sp>
      <p:sp>
        <p:nvSpPr>
          <p:cNvPr id="6" name="Slide Number Placeholder 5">
            <a:extLst>
              <a:ext uri="{FF2B5EF4-FFF2-40B4-BE49-F238E27FC236}">
                <a16:creationId xmlns:a16="http://schemas.microsoft.com/office/drawing/2014/main" id="{AAF6EE1D-8895-5340-8DA5-6C5EE40A65BC}"/>
              </a:ext>
            </a:extLst>
          </p:cNvPr>
          <p:cNvSpPr>
            <a:spLocks noGrp="1"/>
          </p:cNvSpPr>
          <p:nvPr>
            <p:ph type="sldNum" sz="quarter" idx="14"/>
          </p:nvPr>
        </p:nvSpPr>
        <p:spPr/>
        <p:txBody>
          <a:bodyPr/>
          <a:lstStyle/>
          <a:p>
            <a:fld id="{88EE369A-AF99-8045-B3F2-B7C831FDB65B}" type="slidenum">
              <a:rPr lang="fi-FI" smtClean="0"/>
              <a:t>‹#›</a:t>
            </a:fld>
            <a:endParaRPr lang="fi-FI"/>
          </a:p>
        </p:txBody>
      </p:sp>
      <p:sp>
        <p:nvSpPr>
          <p:cNvPr id="9" name="Isosceles Triangle 9"/>
          <p:cNvSpPr>
            <a:spLocks noChangeAspect="1"/>
          </p:cNvSpPr>
          <p:nvPr userDrawn="1"/>
        </p:nvSpPr>
        <p:spPr>
          <a:xfrm>
            <a:off x="1019436" y="1808820"/>
            <a:ext cx="720056" cy="108000"/>
          </a:xfrm>
          <a:custGeom>
            <a:avLst/>
            <a:gdLst/>
            <a:ahLst/>
            <a:cxnLst/>
            <a:rect l="l" t="t" r="r" b="b"/>
            <a:pathLst>
              <a:path w="720056" h="108000">
                <a:moveTo>
                  <a:pt x="612056" y="0"/>
                </a:moveTo>
                <a:lnTo>
                  <a:pt x="720056" y="108000"/>
                </a:lnTo>
                <a:lnTo>
                  <a:pt x="504056" y="108000"/>
                </a:lnTo>
                <a:close/>
                <a:moveTo>
                  <a:pt x="360028" y="0"/>
                </a:moveTo>
                <a:lnTo>
                  <a:pt x="468028" y="108000"/>
                </a:lnTo>
                <a:lnTo>
                  <a:pt x="252028" y="108000"/>
                </a:lnTo>
                <a:close/>
                <a:moveTo>
                  <a:pt x="108000" y="0"/>
                </a:moveTo>
                <a:lnTo>
                  <a:pt x="216000" y="108000"/>
                </a:lnTo>
                <a:lnTo>
                  <a:pt x="0" y="10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9434049"/>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1225" y="549275"/>
            <a:ext cx="9432925" cy="1150939"/>
          </a:xfrm>
          <a:prstGeom prst="rect">
            <a:avLst/>
          </a:prstGeom>
        </p:spPr>
        <p:txBody>
          <a:bodyPr vert="horz" wrap="square"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11225" y="2205037"/>
            <a:ext cx="9432925" cy="3671887"/>
          </a:xfrm>
          <a:prstGeom prst="rect">
            <a:avLst/>
          </a:prstGeom>
        </p:spPr>
        <p:txBody>
          <a:bodyPr vert="horz" wrap="square" lIns="91440" tIns="45720" rIns="9000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252B4784-ED43-C541-89A7-CD3F3DA49780}"/>
              </a:ext>
            </a:extLst>
          </p:cNvPr>
          <p:cNvSpPr>
            <a:spLocks noGrp="1"/>
          </p:cNvSpPr>
          <p:nvPr>
            <p:ph type="dt" sz="half" idx="2"/>
          </p:nvPr>
        </p:nvSpPr>
        <p:spPr>
          <a:xfrm>
            <a:off x="911225" y="6265703"/>
            <a:ext cx="1552016" cy="348462"/>
          </a:xfrm>
          <a:prstGeom prst="rect">
            <a:avLst/>
          </a:prstGeom>
        </p:spPr>
        <p:txBody>
          <a:bodyPr vert="horz" wrap="none" lIns="0" tIns="45720" rIns="0" bIns="45720" rtlCol="0" anchor="ctr"/>
          <a:lstStyle>
            <a:lvl1pPr algn="ctr">
              <a:defRPr sz="1000" baseline="0">
                <a:solidFill>
                  <a:schemeClr val="tx1">
                    <a:lumMod val="65000"/>
                    <a:lumOff val="35000"/>
                  </a:schemeClr>
                </a:solidFill>
              </a:defRPr>
            </a:lvl1pPr>
          </a:lstStyle>
          <a:p>
            <a:fld id="{7743365B-2DB6-984E-AD24-87C6079091BB}" type="datetime1">
              <a:rPr lang="fi-FI" smtClean="0"/>
              <a:t>26.5.2021</a:t>
            </a:fld>
            <a:endParaRPr lang="fi-FI" dirty="0"/>
          </a:p>
        </p:txBody>
      </p:sp>
      <p:sp>
        <p:nvSpPr>
          <p:cNvPr id="12" name="Slide Number Placeholder 5">
            <a:extLst>
              <a:ext uri="{FF2B5EF4-FFF2-40B4-BE49-F238E27FC236}">
                <a16:creationId xmlns:a16="http://schemas.microsoft.com/office/drawing/2014/main" id="{DC9F8F49-7FD7-BD40-8782-157ABEB333C9}"/>
              </a:ext>
            </a:extLst>
          </p:cNvPr>
          <p:cNvSpPr>
            <a:spLocks noGrp="1"/>
          </p:cNvSpPr>
          <p:nvPr>
            <p:ph type="sldNum" sz="quarter" idx="4"/>
          </p:nvPr>
        </p:nvSpPr>
        <p:spPr>
          <a:xfrm>
            <a:off x="299282" y="6265703"/>
            <a:ext cx="499481" cy="345796"/>
          </a:xfrm>
          <a:prstGeom prst="rect">
            <a:avLst/>
          </a:prstGeom>
        </p:spPr>
        <p:txBody>
          <a:bodyPr vert="horz" wrap="none" lIns="91440" tIns="45720" rIns="0" bIns="45720" rtlCol="0" anchor="ctr"/>
          <a:lstStyle>
            <a:lvl1pPr algn="r">
              <a:defRPr sz="1000" b="0" i="0" baseline="0">
                <a:solidFill>
                  <a:schemeClr val="tx1">
                    <a:lumMod val="65000"/>
                    <a:lumOff val="35000"/>
                  </a:schemeClr>
                </a:solidFill>
              </a:defRPr>
            </a:lvl1pPr>
          </a:lstStyle>
          <a:p>
            <a:fld id="{88EE369A-AF99-8045-B3F2-B7C831FDB65B}" type="slidenum">
              <a:rPr lang="fi-FI" smtClean="0"/>
              <a:t>‹#›</a:t>
            </a:fld>
            <a:endParaRPr lang="fi-FI" dirty="0"/>
          </a:p>
        </p:txBody>
      </p:sp>
      <p:sp>
        <p:nvSpPr>
          <p:cNvPr id="13" name="Footer Placeholder 4">
            <a:extLst>
              <a:ext uri="{FF2B5EF4-FFF2-40B4-BE49-F238E27FC236}">
                <a16:creationId xmlns:a16="http://schemas.microsoft.com/office/drawing/2014/main" id="{12AC2C7A-1368-0C4D-AFAB-891C69EB09E6}"/>
              </a:ext>
            </a:extLst>
          </p:cNvPr>
          <p:cNvSpPr>
            <a:spLocks noGrp="1"/>
          </p:cNvSpPr>
          <p:nvPr>
            <p:ph type="ftr" sz="quarter" idx="3"/>
          </p:nvPr>
        </p:nvSpPr>
        <p:spPr>
          <a:xfrm>
            <a:off x="2464453" y="6265703"/>
            <a:ext cx="5772194" cy="348462"/>
          </a:xfrm>
          <a:prstGeom prst="rect">
            <a:avLst/>
          </a:prstGeom>
        </p:spPr>
        <p:txBody>
          <a:bodyPr vert="horz" wrap="none" lIns="0" tIns="45720" rIns="91440" bIns="45720" rtlCol="0" anchor="ctr"/>
          <a:lstStyle>
            <a:lvl1pPr algn="l">
              <a:defRPr sz="1000" cap="all" baseline="0">
                <a:solidFill>
                  <a:schemeClr val="tx1">
                    <a:lumMod val="65000"/>
                    <a:lumOff val="35000"/>
                  </a:schemeClr>
                </a:solidFill>
              </a:defRPr>
            </a:lvl1pPr>
          </a:lstStyle>
          <a:p>
            <a:r>
              <a:rPr lang="fi-FI"/>
              <a:t>Vaihda oma nimi</a:t>
            </a:r>
          </a:p>
        </p:txBody>
      </p:sp>
      <p:grpSp>
        <p:nvGrpSpPr>
          <p:cNvPr id="54" name="Group 53"/>
          <p:cNvGrpSpPr>
            <a:grpSpLocks noChangeAspect="1"/>
          </p:cNvGrpSpPr>
          <p:nvPr userDrawn="1"/>
        </p:nvGrpSpPr>
        <p:grpSpPr>
          <a:xfrm>
            <a:off x="10382250" y="5664200"/>
            <a:ext cx="1403350" cy="833438"/>
            <a:chOff x="10382250" y="5664200"/>
            <a:chExt cx="1403350" cy="833438"/>
          </a:xfrm>
        </p:grpSpPr>
        <p:sp>
          <p:nvSpPr>
            <p:cNvPr id="6" name="Freeform 6"/>
            <p:cNvSpPr>
              <a:spLocks/>
            </p:cNvSpPr>
            <p:nvPr userDrawn="1"/>
          </p:nvSpPr>
          <p:spPr bwMode="auto">
            <a:xfrm>
              <a:off x="11025188" y="5808663"/>
              <a:ext cx="52388" cy="104775"/>
            </a:xfrm>
            <a:custGeom>
              <a:avLst/>
              <a:gdLst>
                <a:gd name="T0" fmla="*/ 297 w 297"/>
                <a:gd name="T1" fmla="*/ 593 h 593"/>
                <a:gd name="T2" fmla="*/ 0 w 297"/>
                <a:gd name="T3" fmla="*/ 296 h 593"/>
                <a:gd name="T4" fmla="*/ 297 w 297"/>
                <a:gd name="T5" fmla="*/ 0 h 593"/>
                <a:gd name="T6" fmla="*/ 297 w 297"/>
                <a:gd name="T7" fmla="*/ 593 h 593"/>
              </a:gdLst>
              <a:ahLst/>
              <a:cxnLst>
                <a:cxn ang="0">
                  <a:pos x="T0" y="T1"/>
                </a:cxn>
                <a:cxn ang="0">
                  <a:pos x="T2" y="T3"/>
                </a:cxn>
                <a:cxn ang="0">
                  <a:pos x="T4" y="T5"/>
                </a:cxn>
                <a:cxn ang="0">
                  <a:pos x="T6" y="T7"/>
                </a:cxn>
              </a:cxnLst>
              <a:rect l="0" t="0" r="r" b="b"/>
              <a:pathLst>
                <a:path w="297" h="593">
                  <a:moveTo>
                    <a:pt x="297" y="593"/>
                  </a:moveTo>
                  <a:lnTo>
                    <a:pt x="0" y="296"/>
                  </a:lnTo>
                  <a:lnTo>
                    <a:pt x="297" y="0"/>
                  </a:lnTo>
                  <a:lnTo>
                    <a:pt x="297"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p:cNvSpPr>
              <a:spLocks/>
            </p:cNvSpPr>
            <p:nvPr userDrawn="1"/>
          </p:nvSpPr>
          <p:spPr bwMode="auto">
            <a:xfrm>
              <a:off x="10955338" y="5808663"/>
              <a:ext cx="52388" cy="104775"/>
            </a:xfrm>
            <a:custGeom>
              <a:avLst/>
              <a:gdLst>
                <a:gd name="T0" fmla="*/ 0 w 297"/>
                <a:gd name="T1" fmla="*/ 593 h 593"/>
                <a:gd name="T2" fmla="*/ 297 w 297"/>
                <a:gd name="T3" fmla="*/ 296 h 593"/>
                <a:gd name="T4" fmla="*/ 0 w 297"/>
                <a:gd name="T5" fmla="*/ 0 h 593"/>
                <a:gd name="T6" fmla="*/ 0 w 297"/>
                <a:gd name="T7" fmla="*/ 593 h 593"/>
              </a:gdLst>
              <a:ahLst/>
              <a:cxnLst>
                <a:cxn ang="0">
                  <a:pos x="T0" y="T1"/>
                </a:cxn>
                <a:cxn ang="0">
                  <a:pos x="T2" y="T3"/>
                </a:cxn>
                <a:cxn ang="0">
                  <a:pos x="T4" y="T5"/>
                </a:cxn>
                <a:cxn ang="0">
                  <a:pos x="T6" y="T7"/>
                </a:cxn>
              </a:cxnLst>
              <a:rect l="0" t="0" r="r" b="b"/>
              <a:pathLst>
                <a:path w="297" h="593">
                  <a:moveTo>
                    <a:pt x="0" y="593"/>
                  </a:moveTo>
                  <a:lnTo>
                    <a:pt x="297" y="296"/>
                  </a:lnTo>
                  <a:lnTo>
                    <a:pt x="0" y="0"/>
                  </a:lnTo>
                  <a:lnTo>
                    <a:pt x="0"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8"/>
            <p:cNvSpPr>
              <a:spLocks/>
            </p:cNvSpPr>
            <p:nvPr userDrawn="1"/>
          </p:nvSpPr>
          <p:spPr bwMode="auto">
            <a:xfrm>
              <a:off x="10963275" y="5799138"/>
              <a:ext cx="104775" cy="52388"/>
            </a:xfrm>
            <a:custGeom>
              <a:avLst/>
              <a:gdLst>
                <a:gd name="T0" fmla="*/ 0 w 593"/>
                <a:gd name="T1" fmla="*/ 0 h 297"/>
                <a:gd name="T2" fmla="*/ 296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6" y="297"/>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p:cNvSpPr>
            <p:nvPr userDrawn="1"/>
          </p:nvSpPr>
          <p:spPr bwMode="auto">
            <a:xfrm>
              <a:off x="10963275" y="5868988"/>
              <a:ext cx="104775" cy="52388"/>
            </a:xfrm>
            <a:custGeom>
              <a:avLst/>
              <a:gdLst>
                <a:gd name="T0" fmla="*/ 0 w 593"/>
                <a:gd name="T1" fmla="*/ 297 h 297"/>
                <a:gd name="T2" fmla="*/ 296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6" y="0"/>
                  </a:lnTo>
                  <a:lnTo>
                    <a:pt x="593" y="297"/>
                  </a:lnTo>
                  <a:lnTo>
                    <a:pt x="0" y="297"/>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p:cNvSpPr>
              <a:spLocks/>
            </p:cNvSpPr>
            <p:nvPr userDrawn="1"/>
          </p:nvSpPr>
          <p:spPr bwMode="auto">
            <a:xfrm>
              <a:off x="11160125" y="5808663"/>
              <a:ext cx="52388" cy="104775"/>
            </a:xfrm>
            <a:custGeom>
              <a:avLst/>
              <a:gdLst>
                <a:gd name="T0" fmla="*/ 297 w 297"/>
                <a:gd name="T1" fmla="*/ 593 h 593"/>
                <a:gd name="T2" fmla="*/ 0 w 297"/>
                <a:gd name="T3" fmla="*/ 296 h 593"/>
                <a:gd name="T4" fmla="*/ 297 w 297"/>
                <a:gd name="T5" fmla="*/ 0 h 593"/>
                <a:gd name="T6" fmla="*/ 297 w 297"/>
                <a:gd name="T7" fmla="*/ 593 h 593"/>
              </a:gdLst>
              <a:ahLst/>
              <a:cxnLst>
                <a:cxn ang="0">
                  <a:pos x="T0" y="T1"/>
                </a:cxn>
                <a:cxn ang="0">
                  <a:pos x="T2" y="T3"/>
                </a:cxn>
                <a:cxn ang="0">
                  <a:pos x="T4" y="T5"/>
                </a:cxn>
                <a:cxn ang="0">
                  <a:pos x="T6" y="T7"/>
                </a:cxn>
              </a:cxnLst>
              <a:rect l="0" t="0" r="r" b="b"/>
              <a:pathLst>
                <a:path w="297" h="593">
                  <a:moveTo>
                    <a:pt x="297" y="593"/>
                  </a:moveTo>
                  <a:lnTo>
                    <a:pt x="0" y="296"/>
                  </a:lnTo>
                  <a:lnTo>
                    <a:pt x="297" y="0"/>
                  </a:lnTo>
                  <a:lnTo>
                    <a:pt x="297"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1"/>
            <p:cNvSpPr>
              <a:spLocks/>
            </p:cNvSpPr>
            <p:nvPr userDrawn="1"/>
          </p:nvSpPr>
          <p:spPr bwMode="auto">
            <a:xfrm>
              <a:off x="11090275" y="5808663"/>
              <a:ext cx="52388" cy="104775"/>
            </a:xfrm>
            <a:custGeom>
              <a:avLst/>
              <a:gdLst>
                <a:gd name="T0" fmla="*/ 0 w 297"/>
                <a:gd name="T1" fmla="*/ 593 h 593"/>
                <a:gd name="T2" fmla="*/ 297 w 297"/>
                <a:gd name="T3" fmla="*/ 296 h 593"/>
                <a:gd name="T4" fmla="*/ 0 w 297"/>
                <a:gd name="T5" fmla="*/ 0 h 593"/>
                <a:gd name="T6" fmla="*/ 0 w 297"/>
                <a:gd name="T7" fmla="*/ 593 h 593"/>
              </a:gdLst>
              <a:ahLst/>
              <a:cxnLst>
                <a:cxn ang="0">
                  <a:pos x="T0" y="T1"/>
                </a:cxn>
                <a:cxn ang="0">
                  <a:pos x="T2" y="T3"/>
                </a:cxn>
                <a:cxn ang="0">
                  <a:pos x="T4" y="T5"/>
                </a:cxn>
                <a:cxn ang="0">
                  <a:pos x="T6" y="T7"/>
                </a:cxn>
              </a:cxnLst>
              <a:rect l="0" t="0" r="r" b="b"/>
              <a:pathLst>
                <a:path w="297" h="593">
                  <a:moveTo>
                    <a:pt x="0" y="593"/>
                  </a:moveTo>
                  <a:lnTo>
                    <a:pt x="297" y="296"/>
                  </a:lnTo>
                  <a:lnTo>
                    <a:pt x="0" y="0"/>
                  </a:lnTo>
                  <a:lnTo>
                    <a:pt x="0" y="59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
            <p:cNvSpPr>
              <a:spLocks/>
            </p:cNvSpPr>
            <p:nvPr userDrawn="1"/>
          </p:nvSpPr>
          <p:spPr bwMode="auto">
            <a:xfrm>
              <a:off x="11098213" y="5799138"/>
              <a:ext cx="104775" cy="52388"/>
            </a:xfrm>
            <a:custGeom>
              <a:avLst/>
              <a:gdLst>
                <a:gd name="T0" fmla="*/ 0 w 593"/>
                <a:gd name="T1" fmla="*/ 0 h 297"/>
                <a:gd name="T2" fmla="*/ 297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7" y="297"/>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3"/>
            <p:cNvSpPr>
              <a:spLocks/>
            </p:cNvSpPr>
            <p:nvPr userDrawn="1"/>
          </p:nvSpPr>
          <p:spPr bwMode="auto">
            <a:xfrm>
              <a:off x="11098213" y="5868988"/>
              <a:ext cx="104775" cy="52388"/>
            </a:xfrm>
            <a:custGeom>
              <a:avLst/>
              <a:gdLst>
                <a:gd name="T0" fmla="*/ 0 w 593"/>
                <a:gd name="T1" fmla="*/ 297 h 297"/>
                <a:gd name="T2" fmla="*/ 297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7"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4"/>
            <p:cNvSpPr>
              <a:spLocks/>
            </p:cNvSpPr>
            <p:nvPr userDrawn="1"/>
          </p:nvSpPr>
          <p:spPr bwMode="auto">
            <a:xfrm>
              <a:off x="11295063" y="5808663"/>
              <a:ext cx="52388" cy="104775"/>
            </a:xfrm>
            <a:custGeom>
              <a:avLst/>
              <a:gdLst>
                <a:gd name="T0" fmla="*/ 296 w 296"/>
                <a:gd name="T1" fmla="*/ 593 h 593"/>
                <a:gd name="T2" fmla="*/ 0 w 296"/>
                <a:gd name="T3" fmla="*/ 296 h 593"/>
                <a:gd name="T4" fmla="*/ 296 w 296"/>
                <a:gd name="T5" fmla="*/ 0 h 593"/>
                <a:gd name="T6" fmla="*/ 296 w 296"/>
                <a:gd name="T7" fmla="*/ 593 h 593"/>
              </a:gdLst>
              <a:ahLst/>
              <a:cxnLst>
                <a:cxn ang="0">
                  <a:pos x="T0" y="T1"/>
                </a:cxn>
                <a:cxn ang="0">
                  <a:pos x="T2" y="T3"/>
                </a:cxn>
                <a:cxn ang="0">
                  <a:pos x="T4" y="T5"/>
                </a:cxn>
                <a:cxn ang="0">
                  <a:pos x="T6" y="T7"/>
                </a:cxn>
              </a:cxnLst>
              <a:rect l="0" t="0" r="r" b="b"/>
              <a:pathLst>
                <a:path w="296" h="593">
                  <a:moveTo>
                    <a:pt x="296" y="593"/>
                  </a:moveTo>
                  <a:lnTo>
                    <a:pt x="0" y="296"/>
                  </a:lnTo>
                  <a:lnTo>
                    <a:pt x="296" y="0"/>
                  </a:lnTo>
                  <a:lnTo>
                    <a:pt x="296"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5"/>
            <p:cNvSpPr>
              <a:spLocks/>
            </p:cNvSpPr>
            <p:nvPr userDrawn="1"/>
          </p:nvSpPr>
          <p:spPr bwMode="auto">
            <a:xfrm>
              <a:off x="11225213" y="5808663"/>
              <a:ext cx="52388" cy="104775"/>
            </a:xfrm>
            <a:custGeom>
              <a:avLst/>
              <a:gdLst>
                <a:gd name="T0" fmla="*/ 0 w 296"/>
                <a:gd name="T1" fmla="*/ 593 h 593"/>
                <a:gd name="T2" fmla="*/ 296 w 296"/>
                <a:gd name="T3" fmla="*/ 296 h 593"/>
                <a:gd name="T4" fmla="*/ 0 w 296"/>
                <a:gd name="T5" fmla="*/ 0 h 593"/>
                <a:gd name="T6" fmla="*/ 0 w 296"/>
                <a:gd name="T7" fmla="*/ 593 h 593"/>
              </a:gdLst>
              <a:ahLst/>
              <a:cxnLst>
                <a:cxn ang="0">
                  <a:pos x="T0" y="T1"/>
                </a:cxn>
                <a:cxn ang="0">
                  <a:pos x="T2" y="T3"/>
                </a:cxn>
                <a:cxn ang="0">
                  <a:pos x="T4" y="T5"/>
                </a:cxn>
                <a:cxn ang="0">
                  <a:pos x="T6" y="T7"/>
                </a:cxn>
              </a:cxnLst>
              <a:rect l="0" t="0" r="r" b="b"/>
              <a:pathLst>
                <a:path w="296" h="593">
                  <a:moveTo>
                    <a:pt x="0" y="593"/>
                  </a:moveTo>
                  <a:lnTo>
                    <a:pt x="296" y="296"/>
                  </a:lnTo>
                  <a:lnTo>
                    <a:pt x="0" y="0"/>
                  </a:lnTo>
                  <a:lnTo>
                    <a:pt x="0"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6"/>
            <p:cNvSpPr>
              <a:spLocks/>
            </p:cNvSpPr>
            <p:nvPr userDrawn="1"/>
          </p:nvSpPr>
          <p:spPr bwMode="auto">
            <a:xfrm>
              <a:off x="11234738" y="5799138"/>
              <a:ext cx="104775" cy="52388"/>
            </a:xfrm>
            <a:custGeom>
              <a:avLst/>
              <a:gdLst>
                <a:gd name="T0" fmla="*/ 0 w 593"/>
                <a:gd name="T1" fmla="*/ 0 h 297"/>
                <a:gd name="T2" fmla="*/ 296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6" y="297"/>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7"/>
            <p:cNvSpPr>
              <a:spLocks/>
            </p:cNvSpPr>
            <p:nvPr userDrawn="1"/>
          </p:nvSpPr>
          <p:spPr bwMode="auto">
            <a:xfrm>
              <a:off x="11234738" y="5868988"/>
              <a:ext cx="104775" cy="52388"/>
            </a:xfrm>
            <a:custGeom>
              <a:avLst/>
              <a:gdLst>
                <a:gd name="T0" fmla="*/ 0 w 593"/>
                <a:gd name="T1" fmla="*/ 297 h 297"/>
                <a:gd name="T2" fmla="*/ 296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6"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8"/>
            <p:cNvSpPr>
              <a:spLocks/>
            </p:cNvSpPr>
            <p:nvPr userDrawn="1"/>
          </p:nvSpPr>
          <p:spPr bwMode="auto">
            <a:xfrm>
              <a:off x="10890250" y="5808663"/>
              <a:ext cx="52388" cy="104775"/>
            </a:xfrm>
            <a:custGeom>
              <a:avLst/>
              <a:gdLst>
                <a:gd name="T0" fmla="*/ 296 w 296"/>
                <a:gd name="T1" fmla="*/ 593 h 593"/>
                <a:gd name="T2" fmla="*/ 0 w 296"/>
                <a:gd name="T3" fmla="*/ 296 h 593"/>
                <a:gd name="T4" fmla="*/ 296 w 296"/>
                <a:gd name="T5" fmla="*/ 0 h 593"/>
                <a:gd name="T6" fmla="*/ 296 w 296"/>
                <a:gd name="T7" fmla="*/ 593 h 593"/>
              </a:gdLst>
              <a:ahLst/>
              <a:cxnLst>
                <a:cxn ang="0">
                  <a:pos x="T0" y="T1"/>
                </a:cxn>
                <a:cxn ang="0">
                  <a:pos x="T2" y="T3"/>
                </a:cxn>
                <a:cxn ang="0">
                  <a:pos x="T4" y="T5"/>
                </a:cxn>
                <a:cxn ang="0">
                  <a:pos x="T6" y="T7"/>
                </a:cxn>
              </a:cxnLst>
              <a:rect l="0" t="0" r="r" b="b"/>
              <a:pathLst>
                <a:path w="296" h="593">
                  <a:moveTo>
                    <a:pt x="296" y="593"/>
                  </a:moveTo>
                  <a:lnTo>
                    <a:pt x="0" y="296"/>
                  </a:lnTo>
                  <a:lnTo>
                    <a:pt x="296" y="0"/>
                  </a:lnTo>
                  <a:lnTo>
                    <a:pt x="296"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9"/>
            <p:cNvSpPr>
              <a:spLocks/>
            </p:cNvSpPr>
            <p:nvPr userDrawn="1"/>
          </p:nvSpPr>
          <p:spPr bwMode="auto">
            <a:xfrm>
              <a:off x="10820400" y="5808663"/>
              <a:ext cx="50800" cy="104775"/>
            </a:xfrm>
            <a:custGeom>
              <a:avLst/>
              <a:gdLst>
                <a:gd name="T0" fmla="*/ 0 w 296"/>
                <a:gd name="T1" fmla="*/ 593 h 593"/>
                <a:gd name="T2" fmla="*/ 296 w 296"/>
                <a:gd name="T3" fmla="*/ 296 h 593"/>
                <a:gd name="T4" fmla="*/ 0 w 296"/>
                <a:gd name="T5" fmla="*/ 0 h 593"/>
                <a:gd name="T6" fmla="*/ 0 w 296"/>
                <a:gd name="T7" fmla="*/ 593 h 593"/>
              </a:gdLst>
              <a:ahLst/>
              <a:cxnLst>
                <a:cxn ang="0">
                  <a:pos x="T0" y="T1"/>
                </a:cxn>
                <a:cxn ang="0">
                  <a:pos x="T2" y="T3"/>
                </a:cxn>
                <a:cxn ang="0">
                  <a:pos x="T4" y="T5"/>
                </a:cxn>
                <a:cxn ang="0">
                  <a:pos x="T6" y="T7"/>
                </a:cxn>
              </a:cxnLst>
              <a:rect l="0" t="0" r="r" b="b"/>
              <a:pathLst>
                <a:path w="296" h="593">
                  <a:moveTo>
                    <a:pt x="0" y="593"/>
                  </a:moveTo>
                  <a:lnTo>
                    <a:pt x="296" y="296"/>
                  </a:lnTo>
                  <a:lnTo>
                    <a:pt x="0" y="0"/>
                  </a:lnTo>
                  <a:lnTo>
                    <a:pt x="0"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0"/>
            <p:cNvSpPr>
              <a:spLocks/>
            </p:cNvSpPr>
            <p:nvPr userDrawn="1"/>
          </p:nvSpPr>
          <p:spPr bwMode="auto">
            <a:xfrm>
              <a:off x="10828338" y="5799138"/>
              <a:ext cx="104775" cy="52388"/>
            </a:xfrm>
            <a:custGeom>
              <a:avLst/>
              <a:gdLst>
                <a:gd name="T0" fmla="*/ 0 w 593"/>
                <a:gd name="T1" fmla="*/ 0 h 297"/>
                <a:gd name="T2" fmla="*/ 296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6" y="297"/>
                  </a:lnTo>
                  <a:lnTo>
                    <a:pt x="59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1"/>
            <p:cNvSpPr>
              <a:spLocks/>
            </p:cNvSpPr>
            <p:nvPr userDrawn="1"/>
          </p:nvSpPr>
          <p:spPr bwMode="auto">
            <a:xfrm>
              <a:off x="10828338" y="5868988"/>
              <a:ext cx="104775" cy="52388"/>
            </a:xfrm>
            <a:custGeom>
              <a:avLst/>
              <a:gdLst>
                <a:gd name="T0" fmla="*/ 0 w 593"/>
                <a:gd name="T1" fmla="*/ 297 h 297"/>
                <a:gd name="T2" fmla="*/ 296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6"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2"/>
            <p:cNvSpPr>
              <a:spLocks/>
            </p:cNvSpPr>
            <p:nvPr userDrawn="1"/>
          </p:nvSpPr>
          <p:spPr bwMode="auto">
            <a:xfrm>
              <a:off x="10955338" y="5672138"/>
              <a:ext cx="52388" cy="104775"/>
            </a:xfrm>
            <a:custGeom>
              <a:avLst/>
              <a:gdLst>
                <a:gd name="T0" fmla="*/ 0 w 297"/>
                <a:gd name="T1" fmla="*/ 594 h 594"/>
                <a:gd name="T2" fmla="*/ 297 w 297"/>
                <a:gd name="T3" fmla="*/ 297 h 594"/>
                <a:gd name="T4" fmla="*/ 0 w 297"/>
                <a:gd name="T5" fmla="*/ 0 h 594"/>
                <a:gd name="T6" fmla="*/ 0 w 297"/>
                <a:gd name="T7" fmla="*/ 594 h 594"/>
              </a:gdLst>
              <a:ahLst/>
              <a:cxnLst>
                <a:cxn ang="0">
                  <a:pos x="T0" y="T1"/>
                </a:cxn>
                <a:cxn ang="0">
                  <a:pos x="T2" y="T3"/>
                </a:cxn>
                <a:cxn ang="0">
                  <a:pos x="T4" y="T5"/>
                </a:cxn>
                <a:cxn ang="0">
                  <a:pos x="T6" y="T7"/>
                </a:cxn>
              </a:cxnLst>
              <a:rect l="0" t="0" r="r" b="b"/>
              <a:pathLst>
                <a:path w="297" h="594">
                  <a:moveTo>
                    <a:pt x="0" y="594"/>
                  </a:moveTo>
                  <a:lnTo>
                    <a:pt x="297"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3"/>
            <p:cNvSpPr>
              <a:spLocks/>
            </p:cNvSpPr>
            <p:nvPr userDrawn="1"/>
          </p:nvSpPr>
          <p:spPr bwMode="auto">
            <a:xfrm>
              <a:off x="10963275" y="5734050"/>
              <a:ext cx="104775" cy="52388"/>
            </a:xfrm>
            <a:custGeom>
              <a:avLst/>
              <a:gdLst>
                <a:gd name="T0" fmla="*/ 0 w 593"/>
                <a:gd name="T1" fmla="*/ 298 h 298"/>
                <a:gd name="T2" fmla="*/ 296 w 593"/>
                <a:gd name="T3" fmla="*/ 0 h 298"/>
                <a:gd name="T4" fmla="*/ 593 w 593"/>
                <a:gd name="T5" fmla="*/ 298 h 298"/>
                <a:gd name="T6" fmla="*/ 0 w 593"/>
                <a:gd name="T7" fmla="*/ 298 h 298"/>
              </a:gdLst>
              <a:ahLst/>
              <a:cxnLst>
                <a:cxn ang="0">
                  <a:pos x="T0" y="T1"/>
                </a:cxn>
                <a:cxn ang="0">
                  <a:pos x="T2" y="T3"/>
                </a:cxn>
                <a:cxn ang="0">
                  <a:pos x="T4" y="T5"/>
                </a:cxn>
                <a:cxn ang="0">
                  <a:pos x="T6" y="T7"/>
                </a:cxn>
              </a:cxnLst>
              <a:rect l="0" t="0" r="r" b="b"/>
              <a:pathLst>
                <a:path w="593" h="298">
                  <a:moveTo>
                    <a:pt x="0" y="298"/>
                  </a:moveTo>
                  <a:lnTo>
                    <a:pt x="296" y="0"/>
                  </a:lnTo>
                  <a:lnTo>
                    <a:pt x="593" y="298"/>
                  </a:lnTo>
                  <a:lnTo>
                    <a:pt x="0" y="298"/>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4"/>
            <p:cNvSpPr>
              <a:spLocks/>
            </p:cNvSpPr>
            <p:nvPr userDrawn="1"/>
          </p:nvSpPr>
          <p:spPr bwMode="auto">
            <a:xfrm>
              <a:off x="11160125" y="5672138"/>
              <a:ext cx="52388" cy="104775"/>
            </a:xfrm>
            <a:custGeom>
              <a:avLst/>
              <a:gdLst>
                <a:gd name="T0" fmla="*/ 297 w 297"/>
                <a:gd name="T1" fmla="*/ 594 h 594"/>
                <a:gd name="T2" fmla="*/ 0 w 297"/>
                <a:gd name="T3" fmla="*/ 297 h 594"/>
                <a:gd name="T4" fmla="*/ 297 w 297"/>
                <a:gd name="T5" fmla="*/ 0 h 594"/>
                <a:gd name="T6" fmla="*/ 297 w 297"/>
                <a:gd name="T7" fmla="*/ 594 h 594"/>
              </a:gdLst>
              <a:ahLst/>
              <a:cxnLst>
                <a:cxn ang="0">
                  <a:pos x="T0" y="T1"/>
                </a:cxn>
                <a:cxn ang="0">
                  <a:pos x="T2" y="T3"/>
                </a:cxn>
                <a:cxn ang="0">
                  <a:pos x="T4" y="T5"/>
                </a:cxn>
                <a:cxn ang="0">
                  <a:pos x="T6" y="T7"/>
                </a:cxn>
              </a:cxnLst>
              <a:rect l="0" t="0" r="r" b="b"/>
              <a:pathLst>
                <a:path w="297" h="594">
                  <a:moveTo>
                    <a:pt x="297" y="594"/>
                  </a:moveTo>
                  <a:lnTo>
                    <a:pt x="0" y="297"/>
                  </a:lnTo>
                  <a:lnTo>
                    <a:pt x="297" y="0"/>
                  </a:lnTo>
                  <a:lnTo>
                    <a:pt x="297"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5"/>
            <p:cNvSpPr>
              <a:spLocks/>
            </p:cNvSpPr>
            <p:nvPr userDrawn="1"/>
          </p:nvSpPr>
          <p:spPr bwMode="auto">
            <a:xfrm>
              <a:off x="11090275" y="5672138"/>
              <a:ext cx="52388" cy="104775"/>
            </a:xfrm>
            <a:custGeom>
              <a:avLst/>
              <a:gdLst>
                <a:gd name="T0" fmla="*/ 0 w 297"/>
                <a:gd name="T1" fmla="*/ 594 h 594"/>
                <a:gd name="T2" fmla="*/ 297 w 297"/>
                <a:gd name="T3" fmla="*/ 297 h 594"/>
                <a:gd name="T4" fmla="*/ 0 w 297"/>
                <a:gd name="T5" fmla="*/ 0 h 594"/>
                <a:gd name="T6" fmla="*/ 0 w 297"/>
                <a:gd name="T7" fmla="*/ 594 h 594"/>
              </a:gdLst>
              <a:ahLst/>
              <a:cxnLst>
                <a:cxn ang="0">
                  <a:pos x="T0" y="T1"/>
                </a:cxn>
                <a:cxn ang="0">
                  <a:pos x="T2" y="T3"/>
                </a:cxn>
                <a:cxn ang="0">
                  <a:pos x="T4" y="T5"/>
                </a:cxn>
                <a:cxn ang="0">
                  <a:pos x="T6" y="T7"/>
                </a:cxn>
              </a:cxnLst>
              <a:rect l="0" t="0" r="r" b="b"/>
              <a:pathLst>
                <a:path w="297" h="594">
                  <a:moveTo>
                    <a:pt x="0" y="594"/>
                  </a:moveTo>
                  <a:lnTo>
                    <a:pt x="297"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6"/>
            <p:cNvSpPr>
              <a:spLocks/>
            </p:cNvSpPr>
            <p:nvPr userDrawn="1"/>
          </p:nvSpPr>
          <p:spPr bwMode="auto">
            <a:xfrm>
              <a:off x="11098213" y="5664200"/>
              <a:ext cx="104775" cy="52388"/>
            </a:xfrm>
            <a:custGeom>
              <a:avLst/>
              <a:gdLst>
                <a:gd name="T0" fmla="*/ 0 w 593"/>
                <a:gd name="T1" fmla="*/ 0 h 297"/>
                <a:gd name="T2" fmla="*/ 297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7" y="297"/>
                  </a:lnTo>
                  <a:lnTo>
                    <a:pt x="593" y="0"/>
                  </a:lnTo>
                  <a:lnTo>
                    <a:pt x="0" y="0"/>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7"/>
            <p:cNvSpPr>
              <a:spLocks/>
            </p:cNvSpPr>
            <p:nvPr userDrawn="1"/>
          </p:nvSpPr>
          <p:spPr bwMode="auto">
            <a:xfrm>
              <a:off x="11098213" y="5734050"/>
              <a:ext cx="104775" cy="52388"/>
            </a:xfrm>
            <a:custGeom>
              <a:avLst/>
              <a:gdLst>
                <a:gd name="T0" fmla="*/ 0 w 593"/>
                <a:gd name="T1" fmla="*/ 298 h 298"/>
                <a:gd name="T2" fmla="*/ 297 w 593"/>
                <a:gd name="T3" fmla="*/ 0 h 298"/>
                <a:gd name="T4" fmla="*/ 593 w 593"/>
                <a:gd name="T5" fmla="*/ 298 h 298"/>
                <a:gd name="T6" fmla="*/ 0 w 593"/>
                <a:gd name="T7" fmla="*/ 298 h 298"/>
              </a:gdLst>
              <a:ahLst/>
              <a:cxnLst>
                <a:cxn ang="0">
                  <a:pos x="T0" y="T1"/>
                </a:cxn>
                <a:cxn ang="0">
                  <a:pos x="T2" y="T3"/>
                </a:cxn>
                <a:cxn ang="0">
                  <a:pos x="T4" y="T5"/>
                </a:cxn>
                <a:cxn ang="0">
                  <a:pos x="T6" y="T7"/>
                </a:cxn>
              </a:cxnLst>
              <a:rect l="0" t="0" r="r" b="b"/>
              <a:pathLst>
                <a:path w="593" h="298">
                  <a:moveTo>
                    <a:pt x="0" y="298"/>
                  </a:moveTo>
                  <a:lnTo>
                    <a:pt x="297" y="0"/>
                  </a:lnTo>
                  <a:lnTo>
                    <a:pt x="593" y="298"/>
                  </a:lnTo>
                  <a:lnTo>
                    <a:pt x="0" y="298"/>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8"/>
            <p:cNvSpPr>
              <a:spLocks/>
            </p:cNvSpPr>
            <p:nvPr userDrawn="1"/>
          </p:nvSpPr>
          <p:spPr bwMode="auto">
            <a:xfrm>
              <a:off x="11225213" y="5672138"/>
              <a:ext cx="52388" cy="104775"/>
            </a:xfrm>
            <a:custGeom>
              <a:avLst/>
              <a:gdLst>
                <a:gd name="T0" fmla="*/ 0 w 296"/>
                <a:gd name="T1" fmla="*/ 594 h 594"/>
                <a:gd name="T2" fmla="*/ 296 w 296"/>
                <a:gd name="T3" fmla="*/ 297 h 594"/>
                <a:gd name="T4" fmla="*/ 0 w 296"/>
                <a:gd name="T5" fmla="*/ 0 h 594"/>
                <a:gd name="T6" fmla="*/ 0 w 296"/>
                <a:gd name="T7" fmla="*/ 594 h 594"/>
              </a:gdLst>
              <a:ahLst/>
              <a:cxnLst>
                <a:cxn ang="0">
                  <a:pos x="T0" y="T1"/>
                </a:cxn>
                <a:cxn ang="0">
                  <a:pos x="T2" y="T3"/>
                </a:cxn>
                <a:cxn ang="0">
                  <a:pos x="T4" y="T5"/>
                </a:cxn>
                <a:cxn ang="0">
                  <a:pos x="T6" y="T7"/>
                </a:cxn>
              </a:cxnLst>
              <a:rect l="0" t="0" r="r" b="b"/>
              <a:pathLst>
                <a:path w="296" h="594">
                  <a:moveTo>
                    <a:pt x="0" y="594"/>
                  </a:moveTo>
                  <a:lnTo>
                    <a:pt x="296"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29"/>
            <p:cNvSpPr>
              <a:spLocks/>
            </p:cNvSpPr>
            <p:nvPr userDrawn="1"/>
          </p:nvSpPr>
          <p:spPr bwMode="auto">
            <a:xfrm>
              <a:off x="11234738" y="5734050"/>
              <a:ext cx="104775" cy="52388"/>
            </a:xfrm>
            <a:custGeom>
              <a:avLst/>
              <a:gdLst>
                <a:gd name="T0" fmla="*/ 0 w 593"/>
                <a:gd name="T1" fmla="*/ 298 h 298"/>
                <a:gd name="T2" fmla="*/ 296 w 593"/>
                <a:gd name="T3" fmla="*/ 0 h 298"/>
                <a:gd name="T4" fmla="*/ 593 w 593"/>
                <a:gd name="T5" fmla="*/ 298 h 298"/>
                <a:gd name="T6" fmla="*/ 0 w 593"/>
                <a:gd name="T7" fmla="*/ 298 h 298"/>
              </a:gdLst>
              <a:ahLst/>
              <a:cxnLst>
                <a:cxn ang="0">
                  <a:pos x="T0" y="T1"/>
                </a:cxn>
                <a:cxn ang="0">
                  <a:pos x="T2" y="T3"/>
                </a:cxn>
                <a:cxn ang="0">
                  <a:pos x="T4" y="T5"/>
                </a:cxn>
                <a:cxn ang="0">
                  <a:pos x="T6" y="T7"/>
                </a:cxn>
              </a:cxnLst>
              <a:rect l="0" t="0" r="r" b="b"/>
              <a:pathLst>
                <a:path w="593" h="298">
                  <a:moveTo>
                    <a:pt x="0" y="298"/>
                  </a:moveTo>
                  <a:lnTo>
                    <a:pt x="296" y="0"/>
                  </a:lnTo>
                  <a:lnTo>
                    <a:pt x="593" y="298"/>
                  </a:lnTo>
                  <a:lnTo>
                    <a:pt x="0" y="29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0"/>
            <p:cNvSpPr>
              <a:spLocks/>
            </p:cNvSpPr>
            <p:nvPr userDrawn="1"/>
          </p:nvSpPr>
          <p:spPr bwMode="auto">
            <a:xfrm>
              <a:off x="10890250" y="5672138"/>
              <a:ext cx="52388" cy="104775"/>
            </a:xfrm>
            <a:custGeom>
              <a:avLst/>
              <a:gdLst>
                <a:gd name="T0" fmla="*/ 296 w 296"/>
                <a:gd name="T1" fmla="*/ 594 h 594"/>
                <a:gd name="T2" fmla="*/ 0 w 296"/>
                <a:gd name="T3" fmla="*/ 297 h 594"/>
                <a:gd name="T4" fmla="*/ 296 w 296"/>
                <a:gd name="T5" fmla="*/ 0 h 594"/>
                <a:gd name="T6" fmla="*/ 296 w 296"/>
                <a:gd name="T7" fmla="*/ 594 h 594"/>
              </a:gdLst>
              <a:ahLst/>
              <a:cxnLst>
                <a:cxn ang="0">
                  <a:pos x="T0" y="T1"/>
                </a:cxn>
                <a:cxn ang="0">
                  <a:pos x="T2" y="T3"/>
                </a:cxn>
                <a:cxn ang="0">
                  <a:pos x="T4" y="T5"/>
                </a:cxn>
                <a:cxn ang="0">
                  <a:pos x="T6" y="T7"/>
                </a:cxn>
              </a:cxnLst>
              <a:rect l="0" t="0" r="r" b="b"/>
              <a:pathLst>
                <a:path w="296" h="594">
                  <a:moveTo>
                    <a:pt x="296" y="594"/>
                  </a:moveTo>
                  <a:lnTo>
                    <a:pt x="0" y="297"/>
                  </a:lnTo>
                  <a:lnTo>
                    <a:pt x="296" y="0"/>
                  </a:lnTo>
                  <a:lnTo>
                    <a:pt x="296"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31"/>
            <p:cNvSpPr>
              <a:spLocks/>
            </p:cNvSpPr>
            <p:nvPr userDrawn="1"/>
          </p:nvSpPr>
          <p:spPr bwMode="auto">
            <a:xfrm>
              <a:off x="10828338" y="5734050"/>
              <a:ext cx="104775" cy="52388"/>
            </a:xfrm>
            <a:custGeom>
              <a:avLst/>
              <a:gdLst>
                <a:gd name="T0" fmla="*/ 0 w 593"/>
                <a:gd name="T1" fmla="*/ 297 h 297"/>
                <a:gd name="T2" fmla="*/ 296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6"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32"/>
            <p:cNvSpPr>
              <a:spLocks/>
            </p:cNvSpPr>
            <p:nvPr userDrawn="1"/>
          </p:nvSpPr>
          <p:spPr bwMode="auto">
            <a:xfrm>
              <a:off x="11025188" y="5943600"/>
              <a:ext cx="52388" cy="104775"/>
            </a:xfrm>
            <a:custGeom>
              <a:avLst/>
              <a:gdLst>
                <a:gd name="T0" fmla="*/ 297 w 297"/>
                <a:gd name="T1" fmla="*/ 594 h 594"/>
                <a:gd name="T2" fmla="*/ 0 w 297"/>
                <a:gd name="T3" fmla="*/ 297 h 594"/>
                <a:gd name="T4" fmla="*/ 297 w 297"/>
                <a:gd name="T5" fmla="*/ 0 h 594"/>
                <a:gd name="T6" fmla="*/ 297 w 297"/>
                <a:gd name="T7" fmla="*/ 594 h 594"/>
              </a:gdLst>
              <a:ahLst/>
              <a:cxnLst>
                <a:cxn ang="0">
                  <a:pos x="T0" y="T1"/>
                </a:cxn>
                <a:cxn ang="0">
                  <a:pos x="T2" y="T3"/>
                </a:cxn>
                <a:cxn ang="0">
                  <a:pos x="T4" y="T5"/>
                </a:cxn>
                <a:cxn ang="0">
                  <a:pos x="T6" y="T7"/>
                </a:cxn>
              </a:cxnLst>
              <a:rect l="0" t="0" r="r" b="b"/>
              <a:pathLst>
                <a:path w="297" h="594">
                  <a:moveTo>
                    <a:pt x="297" y="594"/>
                  </a:moveTo>
                  <a:lnTo>
                    <a:pt x="0" y="297"/>
                  </a:lnTo>
                  <a:lnTo>
                    <a:pt x="297" y="0"/>
                  </a:lnTo>
                  <a:lnTo>
                    <a:pt x="297" y="594"/>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33"/>
            <p:cNvSpPr>
              <a:spLocks/>
            </p:cNvSpPr>
            <p:nvPr userDrawn="1"/>
          </p:nvSpPr>
          <p:spPr bwMode="auto">
            <a:xfrm>
              <a:off x="10955338" y="5943600"/>
              <a:ext cx="52388" cy="104775"/>
            </a:xfrm>
            <a:custGeom>
              <a:avLst/>
              <a:gdLst>
                <a:gd name="T0" fmla="*/ 0 w 297"/>
                <a:gd name="T1" fmla="*/ 594 h 594"/>
                <a:gd name="T2" fmla="*/ 297 w 297"/>
                <a:gd name="T3" fmla="*/ 297 h 594"/>
                <a:gd name="T4" fmla="*/ 0 w 297"/>
                <a:gd name="T5" fmla="*/ 0 h 594"/>
                <a:gd name="T6" fmla="*/ 0 w 297"/>
                <a:gd name="T7" fmla="*/ 594 h 594"/>
              </a:gdLst>
              <a:ahLst/>
              <a:cxnLst>
                <a:cxn ang="0">
                  <a:pos x="T0" y="T1"/>
                </a:cxn>
                <a:cxn ang="0">
                  <a:pos x="T2" y="T3"/>
                </a:cxn>
                <a:cxn ang="0">
                  <a:pos x="T4" y="T5"/>
                </a:cxn>
                <a:cxn ang="0">
                  <a:pos x="T6" y="T7"/>
                </a:cxn>
              </a:cxnLst>
              <a:rect l="0" t="0" r="r" b="b"/>
              <a:pathLst>
                <a:path w="297" h="594">
                  <a:moveTo>
                    <a:pt x="0" y="594"/>
                  </a:moveTo>
                  <a:lnTo>
                    <a:pt x="297"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34"/>
            <p:cNvSpPr>
              <a:spLocks/>
            </p:cNvSpPr>
            <p:nvPr userDrawn="1"/>
          </p:nvSpPr>
          <p:spPr bwMode="auto">
            <a:xfrm>
              <a:off x="10963275" y="5934075"/>
              <a:ext cx="104775" cy="52388"/>
            </a:xfrm>
            <a:custGeom>
              <a:avLst/>
              <a:gdLst>
                <a:gd name="T0" fmla="*/ 0 w 593"/>
                <a:gd name="T1" fmla="*/ 0 h 296"/>
                <a:gd name="T2" fmla="*/ 296 w 593"/>
                <a:gd name="T3" fmla="*/ 296 h 296"/>
                <a:gd name="T4" fmla="*/ 593 w 593"/>
                <a:gd name="T5" fmla="*/ 0 h 296"/>
                <a:gd name="T6" fmla="*/ 0 w 593"/>
                <a:gd name="T7" fmla="*/ 0 h 296"/>
              </a:gdLst>
              <a:ahLst/>
              <a:cxnLst>
                <a:cxn ang="0">
                  <a:pos x="T0" y="T1"/>
                </a:cxn>
                <a:cxn ang="0">
                  <a:pos x="T2" y="T3"/>
                </a:cxn>
                <a:cxn ang="0">
                  <a:pos x="T4" y="T5"/>
                </a:cxn>
                <a:cxn ang="0">
                  <a:pos x="T6" y="T7"/>
                </a:cxn>
              </a:cxnLst>
              <a:rect l="0" t="0" r="r" b="b"/>
              <a:pathLst>
                <a:path w="593" h="296">
                  <a:moveTo>
                    <a:pt x="0" y="0"/>
                  </a:moveTo>
                  <a:lnTo>
                    <a:pt x="296" y="296"/>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35"/>
            <p:cNvSpPr>
              <a:spLocks/>
            </p:cNvSpPr>
            <p:nvPr userDrawn="1"/>
          </p:nvSpPr>
          <p:spPr bwMode="auto">
            <a:xfrm>
              <a:off x="10963275" y="6005513"/>
              <a:ext cx="104775" cy="52388"/>
            </a:xfrm>
            <a:custGeom>
              <a:avLst/>
              <a:gdLst>
                <a:gd name="T0" fmla="*/ 0 w 593"/>
                <a:gd name="T1" fmla="*/ 297 h 297"/>
                <a:gd name="T2" fmla="*/ 296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6"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36"/>
            <p:cNvSpPr>
              <a:spLocks/>
            </p:cNvSpPr>
            <p:nvPr userDrawn="1"/>
          </p:nvSpPr>
          <p:spPr bwMode="auto">
            <a:xfrm>
              <a:off x="11160125" y="5943600"/>
              <a:ext cx="52388" cy="104775"/>
            </a:xfrm>
            <a:custGeom>
              <a:avLst/>
              <a:gdLst>
                <a:gd name="T0" fmla="*/ 297 w 297"/>
                <a:gd name="T1" fmla="*/ 594 h 594"/>
                <a:gd name="T2" fmla="*/ 0 w 297"/>
                <a:gd name="T3" fmla="*/ 297 h 594"/>
                <a:gd name="T4" fmla="*/ 297 w 297"/>
                <a:gd name="T5" fmla="*/ 0 h 594"/>
                <a:gd name="T6" fmla="*/ 297 w 297"/>
                <a:gd name="T7" fmla="*/ 594 h 594"/>
              </a:gdLst>
              <a:ahLst/>
              <a:cxnLst>
                <a:cxn ang="0">
                  <a:pos x="T0" y="T1"/>
                </a:cxn>
                <a:cxn ang="0">
                  <a:pos x="T2" y="T3"/>
                </a:cxn>
                <a:cxn ang="0">
                  <a:pos x="T4" y="T5"/>
                </a:cxn>
                <a:cxn ang="0">
                  <a:pos x="T6" y="T7"/>
                </a:cxn>
              </a:cxnLst>
              <a:rect l="0" t="0" r="r" b="b"/>
              <a:pathLst>
                <a:path w="297" h="594">
                  <a:moveTo>
                    <a:pt x="297" y="594"/>
                  </a:moveTo>
                  <a:lnTo>
                    <a:pt x="0" y="297"/>
                  </a:lnTo>
                  <a:lnTo>
                    <a:pt x="297" y="0"/>
                  </a:lnTo>
                  <a:lnTo>
                    <a:pt x="297" y="594"/>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37"/>
            <p:cNvSpPr>
              <a:spLocks/>
            </p:cNvSpPr>
            <p:nvPr userDrawn="1"/>
          </p:nvSpPr>
          <p:spPr bwMode="auto">
            <a:xfrm>
              <a:off x="11090275" y="5943600"/>
              <a:ext cx="52388" cy="104775"/>
            </a:xfrm>
            <a:custGeom>
              <a:avLst/>
              <a:gdLst>
                <a:gd name="T0" fmla="*/ 0 w 297"/>
                <a:gd name="T1" fmla="*/ 594 h 594"/>
                <a:gd name="T2" fmla="*/ 297 w 297"/>
                <a:gd name="T3" fmla="*/ 297 h 594"/>
                <a:gd name="T4" fmla="*/ 0 w 297"/>
                <a:gd name="T5" fmla="*/ 0 h 594"/>
                <a:gd name="T6" fmla="*/ 0 w 297"/>
                <a:gd name="T7" fmla="*/ 594 h 594"/>
              </a:gdLst>
              <a:ahLst/>
              <a:cxnLst>
                <a:cxn ang="0">
                  <a:pos x="T0" y="T1"/>
                </a:cxn>
                <a:cxn ang="0">
                  <a:pos x="T2" y="T3"/>
                </a:cxn>
                <a:cxn ang="0">
                  <a:pos x="T4" y="T5"/>
                </a:cxn>
                <a:cxn ang="0">
                  <a:pos x="T6" y="T7"/>
                </a:cxn>
              </a:cxnLst>
              <a:rect l="0" t="0" r="r" b="b"/>
              <a:pathLst>
                <a:path w="297" h="594">
                  <a:moveTo>
                    <a:pt x="0" y="594"/>
                  </a:moveTo>
                  <a:lnTo>
                    <a:pt x="297"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38"/>
            <p:cNvSpPr>
              <a:spLocks/>
            </p:cNvSpPr>
            <p:nvPr userDrawn="1"/>
          </p:nvSpPr>
          <p:spPr bwMode="auto">
            <a:xfrm>
              <a:off x="11098213" y="5934075"/>
              <a:ext cx="104775" cy="52388"/>
            </a:xfrm>
            <a:custGeom>
              <a:avLst/>
              <a:gdLst>
                <a:gd name="T0" fmla="*/ 0 w 593"/>
                <a:gd name="T1" fmla="*/ 0 h 296"/>
                <a:gd name="T2" fmla="*/ 297 w 593"/>
                <a:gd name="T3" fmla="*/ 296 h 296"/>
                <a:gd name="T4" fmla="*/ 593 w 593"/>
                <a:gd name="T5" fmla="*/ 0 h 296"/>
                <a:gd name="T6" fmla="*/ 0 w 593"/>
                <a:gd name="T7" fmla="*/ 0 h 296"/>
              </a:gdLst>
              <a:ahLst/>
              <a:cxnLst>
                <a:cxn ang="0">
                  <a:pos x="T0" y="T1"/>
                </a:cxn>
                <a:cxn ang="0">
                  <a:pos x="T2" y="T3"/>
                </a:cxn>
                <a:cxn ang="0">
                  <a:pos x="T4" y="T5"/>
                </a:cxn>
                <a:cxn ang="0">
                  <a:pos x="T6" y="T7"/>
                </a:cxn>
              </a:cxnLst>
              <a:rect l="0" t="0" r="r" b="b"/>
              <a:pathLst>
                <a:path w="593" h="296">
                  <a:moveTo>
                    <a:pt x="0" y="0"/>
                  </a:moveTo>
                  <a:lnTo>
                    <a:pt x="297" y="296"/>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39"/>
            <p:cNvSpPr>
              <a:spLocks/>
            </p:cNvSpPr>
            <p:nvPr userDrawn="1"/>
          </p:nvSpPr>
          <p:spPr bwMode="auto">
            <a:xfrm>
              <a:off x="11098213" y="6005513"/>
              <a:ext cx="104775" cy="52388"/>
            </a:xfrm>
            <a:custGeom>
              <a:avLst/>
              <a:gdLst>
                <a:gd name="T0" fmla="*/ 0 w 593"/>
                <a:gd name="T1" fmla="*/ 297 h 297"/>
                <a:gd name="T2" fmla="*/ 297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7"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40"/>
            <p:cNvSpPr>
              <a:spLocks/>
            </p:cNvSpPr>
            <p:nvPr userDrawn="1"/>
          </p:nvSpPr>
          <p:spPr bwMode="auto">
            <a:xfrm>
              <a:off x="11225213" y="5943600"/>
              <a:ext cx="52388" cy="104775"/>
            </a:xfrm>
            <a:custGeom>
              <a:avLst/>
              <a:gdLst>
                <a:gd name="T0" fmla="*/ 0 w 296"/>
                <a:gd name="T1" fmla="*/ 594 h 594"/>
                <a:gd name="T2" fmla="*/ 296 w 296"/>
                <a:gd name="T3" fmla="*/ 297 h 594"/>
                <a:gd name="T4" fmla="*/ 0 w 296"/>
                <a:gd name="T5" fmla="*/ 0 h 594"/>
                <a:gd name="T6" fmla="*/ 0 w 296"/>
                <a:gd name="T7" fmla="*/ 594 h 594"/>
              </a:gdLst>
              <a:ahLst/>
              <a:cxnLst>
                <a:cxn ang="0">
                  <a:pos x="T0" y="T1"/>
                </a:cxn>
                <a:cxn ang="0">
                  <a:pos x="T2" y="T3"/>
                </a:cxn>
                <a:cxn ang="0">
                  <a:pos x="T4" y="T5"/>
                </a:cxn>
                <a:cxn ang="0">
                  <a:pos x="T6" y="T7"/>
                </a:cxn>
              </a:cxnLst>
              <a:rect l="0" t="0" r="r" b="b"/>
              <a:pathLst>
                <a:path w="296" h="594">
                  <a:moveTo>
                    <a:pt x="0" y="594"/>
                  </a:moveTo>
                  <a:lnTo>
                    <a:pt x="296"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41"/>
            <p:cNvSpPr>
              <a:spLocks/>
            </p:cNvSpPr>
            <p:nvPr userDrawn="1"/>
          </p:nvSpPr>
          <p:spPr bwMode="auto">
            <a:xfrm>
              <a:off x="11234738" y="5934075"/>
              <a:ext cx="104775" cy="52388"/>
            </a:xfrm>
            <a:custGeom>
              <a:avLst/>
              <a:gdLst>
                <a:gd name="T0" fmla="*/ 0 w 593"/>
                <a:gd name="T1" fmla="*/ 0 h 296"/>
                <a:gd name="T2" fmla="*/ 296 w 593"/>
                <a:gd name="T3" fmla="*/ 296 h 296"/>
                <a:gd name="T4" fmla="*/ 593 w 593"/>
                <a:gd name="T5" fmla="*/ 0 h 296"/>
                <a:gd name="T6" fmla="*/ 0 w 593"/>
                <a:gd name="T7" fmla="*/ 0 h 296"/>
              </a:gdLst>
              <a:ahLst/>
              <a:cxnLst>
                <a:cxn ang="0">
                  <a:pos x="T0" y="T1"/>
                </a:cxn>
                <a:cxn ang="0">
                  <a:pos x="T2" y="T3"/>
                </a:cxn>
                <a:cxn ang="0">
                  <a:pos x="T4" y="T5"/>
                </a:cxn>
                <a:cxn ang="0">
                  <a:pos x="T6" y="T7"/>
                </a:cxn>
              </a:cxnLst>
              <a:rect l="0" t="0" r="r" b="b"/>
              <a:pathLst>
                <a:path w="593" h="296">
                  <a:moveTo>
                    <a:pt x="0" y="0"/>
                  </a:moveTo>
                  <a:lnTo>
                    <a:pt x="296" y="296"/>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42"/>
            <p:cNvSpPr>
              <a:spLocks/>
            </p:cNvSpPr>
            <p:nvPr userDrawn="1"/>
          </p:nvSpPr>
          <p:spPr bwMode="auto">
            <a:xfrm>
              <a:off x="10890250" y="5943600"/>
              <a:ext cx="52388" cy="104775"/>
            </a:xfrm>
            <a:custGeom>
              <a:avLst/>
              <a:gdLst>
                <a:gd name="T0" fmla="*/ 296 w 296"/>
                <a:gd name="T1" fmla="*/ 594 h 594"/>
                <a:gd name="T2" fmla="*/ 0 w 296"/>
                <a:gd name="T3" fmla="*/ 297 h 594"/>
                <a:gd name="T4" fmla="*/ 296 w 296"/>
                <a:gd name="T5" fmla="*/ 0 h 594"/>
                <a:gd name="T6" fmla="*/ 296 w 296"/>
                <a:gd name="T7" fmla="*/ 594 h 594"/>
              </a:gdLst>
              <a:ahLst/>
              <a:cxnLst>
                <a:cxn ang="0">
                  <a:pos x="T0" y="T1"/>
                </a:cxn>
                <a:cxn ang="0">
                  <a:pos x="T2" y="T3"/>
                </a:cxn>
                <a:cxn ang="0">
                  <a:pos x="T4" y="T5"/>
                </a:cxn>
                <a:cxn ang="0">
                  <a:pos x="T6" y="T7"/>
                </a:cxn>
              </a:cxnLst>
              <a:rect l="0" t="0" r="r" b="b"/>
              <a:pathLst>
                <a:path w="296" h="594">
                  <a:moveTo>
                    <a:pt x="296" y="594"/>
                  </a:moveTo>
                  <a:lnTo>
                    <a:pt x="0" y="297"/>
                  </a:lnTo>
                  <a:lnTo>
                    <a:pt x="296" y="0"/>
                  </a:lnTo>
                  <a:lnTo>
                    <a:pt x="296"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43"/>
            <p:cNvSpPr>
              <a:spLocks/>
            </p:cNvSpPr>
            <p:nvPr userDrawn="1"/>
          </p:nvSpPr>
          <p:spPr bwMode="auto">
            <a:xfrm>
              <a:off x="10828338" y="5934075"/>
              <a:ext cx="104775" cy="52388"/>
            </a:xfrm>
            <a:custGeom>
              <a:avLst/>
              <a:gdLst>
                <a:gd name="T0" fmla="*/ 0 w 593"/>
                <a:gd name="T1" fmla="*/ 0 h 296"/>
                <a:gd name="T2" fmla="*/ 296 w 593"/>
                <a:gd name="T3" fmla="*/ 296 h 296"/>
                <a:gd name="T4" fmla="*/ 593 w 593"/>
                <a:gd name="T5" fmla="*/ 0 h 296"/>
                <a:gd name="T6" fmla="*/ 0 w 593"/>
                <a:gd name="T7" fmla="*/ 0 h 296"/>
              </a:gdLst>
              <a:ahLst/>
              <a:cxnLst>
                <a:cxn ang="0">
                  <a:pos x="T0" y="T1"/>
                </a:cxn>
                <a:cxn ang="0">
                  <a:pos x="T2" y="T3"/>
                </a:cxn>
                <a:cxn ang="0">
                  <a:pos x="T4" y="T5"/>
                </a:cxn>
                <a:cxn ang="0">
                  <a:pos x="T6" y="T7"/>
                </a:cxn>
              </a:cxnLst>
              <a:rect l="0" t="0" r="r" b="b"/>
              <a:pathLst>
                <a:path w="593" h="296">
                  <a:moveTo>
                    <a:pt x="0" y="0"/>
                  </a:moveTo>
                  <a:lnTo>
                    <a:pt x="296" y="296"/>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44"/>
            <p:cNvSpPr>
              <a:spLocks/>
            </p:cNvSpPr>
            <p:nvPr userDrawn="1"/>
          </p:nvSpPr>
          <p:spPr bwMode="auto">
            <a:xfrm>
              <a:off x="11025188" y="6078538"/>
              <a:ext cx="52388" cy="104775"/>
            </a:xfrm>
            <a:custGeom>
              <a:avLst/>
              <a:gdLst>
                <a:gd name="T0" fmla="*/ 297 w 297"/>
                <a:gd name="T1" fmla="*/ 594 h 594"/>
                <a:gd name="T2" fmla="*/ 0 w 297"/>
                <a:gd name="T3" fmla="*/ 297 h 594"/>
                <a:gd name="T4" fmla="*/ 297 w 297"/>
                <a:gd name="T5" fmla="*/ 0 h 594"/>
                <a:gd name="T6" fmla="*/ 297 w 297"/>
                <a:gd name="T7" fmla="*/ 594 h 594"/>
              </a:gdLst>
              <a:ahLst/>
              <a:cxnLst>
                <a:cxn ang="0">
                  <a:pos x="T0" y="T1"/>
                </a:cxn>
                <a:cxn ang="0">
                  <a:pos x="T2" y="T3"/>
                </a:cxn>
                <a:cxn ang="0">
                  <a:pos x="T4" y="T5"/>
                </a:cxn>
                <a:cxn ang="0">
                  <a:pos x="T6" y="T7"/>
                </a:cxn>
              </a:cxnLst>
              <a:rect l="0" t="0" r="r" b="b"/>
              <a:pathLst>
                <a:path w="297" h="594">
                  <a:moveTo>
                    <a:pt x="297" y="594"/>
                  </a:moveTo>
                  <a:lnTo>
                    <a:pt x="0" y="297"/>
                  </a:lnTo>
                  <a:lnTo>
                    <a:pt x="297" y="0"/>
                  </a:lnTo>
                  <a:lnTo>
                    <a:pt x="297"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45"/>
            <p:cNvSpPr>
              <a:spLocks/>
            </p:cNvSpPr>
            <p:nvPr userDrawn="1"/>
          </p:nvSpPr>
          <p:spPr bwMode="auto">
            <a:xfrm>
              <a:off x="10963275" y="6070600"/>
              <a:ext cx="104775" cy="52388"/>
            </a:xfrm>
            <a:custGeom>
              <a:avLst/>
              <a:gdLst>
                <a:gd name="T0" fmla="*/ 0 w 593"/>
                <a:gd name="T1" fmla="*/ 0 h 297"/>
                <a:gd name="T2" fmla="*/ 296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6" y="297"/>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46"/>
            <p:cNvSpPr>
              <a:spLocks/>
            </p:cNvSpPr>
            <p:nvPr userDrawn="1"/>
          </p:nvSpPr>
          <p:spPr bwMode="auto">
            <a:xfrm>
              <a:off x="11090275" y="6078538"/>
              <a:ext cx="52388" cy="104775"/>
            </a:xfrm>
            <a:custGeom>
              <a:avLst/>
              <a:gdLst>
                <a:gd name="T0" fmla="*/ 0 w 297"/>
                <a:gd name="T1" fmla="*/ 594 h 594"/>
                <a:gd name="T2" fmla="*/ 297 w 297"/>
                <a:gd name="T3" fmla="*/ 297 h 594"/>
                <a:gd name="T4" fmla="*/ 0 w 297"/>
                <a:gd name="T5" fmla="*/ 0 h 594"/>
                <a:gd name="T6" fmla="*/ 0 w 297"/>
                <a:gd name="T7" fmla="*/ 594 h 594"/>
              </a:gdLst>
              <a:ahLst/>
              <a:cxnLst>
                <a:cxn ang="0">
                  <a:pos x="T0" y="T1"/>
                </a:cxn>
                <a:cxn ang="0">
                  <a:pos x="T2" y="T3"/>
                </a:cxn>
                <a:cxn ang="0">
                  <a:pos x="T4" y="T5"/>
                </a:cxn>
                <a:cxn ang="0">
                  <a:pos x="T6" y="T7"/>
                </a:cxn>
              </a:cxnLst>
              <a:rect l="0" t="0" r="r" b="b"/>
              <a:pathLst>
                <a:path w="297" h="594">
                  <a:moveTo>
                    <a:pt x="0" y="594"/>
                  </a:moveTo>
                  <a:lnTo>
                    <a:pt x="297" y="297"/>
                  </a:lnTo>
                  <a:lnTo>
                    <a:pt x="0" y="0"/>
                  </a:lnTo>
                  <a:lnTo>
                    <a:pt x="0" y="594"/>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47"/>
            <p:cNvSpPr>
              <a:spLocks/>
            </p:cNvSpPr>
            <p:nvPr userDrawn="1"/>
          </p:nvSpPr>
          <p:spPr bwMode="auto">
            <a:xfrm>
              <a:off x="11098213" y="6070600"/>
              <a:ext cx="104775" cy="52388"/>
            </a:xfrm>
            <a:custGeom>
              <a:avLst/>
              <a:gdLst>
                <a:gd name="T0" fmla="*/ 0 w 593"/>
                <a:gd name="T1" fmla="*/ 0 h 297"/>
                <a:gd name="T2" fmla="*/ 297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7" y="297"/>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48"/>
            <p:cNvSpPr>
              <a:spLocks noEditPoints="1"/>
            </p:cNvSpPr>
            <p:nvPr userDrawn="1"/>
          </p:nvSpPr>
          <p:spPr bwMode="auto">
            <a:xfrm>
              <a:off x="10382250" y="6246813"/>
              <a:ext cx="1403350" cy="250825"/>
            </a:xfrm>
            <a:custGeom>
              <a:avLst/>
              <a:gdLst>
                <a:gd name="T0" fmla="*/ 1265 w 7954"/>
                <a:gd name="T1" fmla="*/ 1328 h 1420"/>
                <a:gd name="T2" fmla="*/ 1498 w 7954"/>
                <a:gd name="T3" fmla="*/ 1306 h 1420"/>
                <a:gd name="T4" fmla="*/ 2900 w 7954"/>
                <a:gd name="T5" fmla="*/ 1065 h 1420"/>
                <a:gd name="T6" fmla="*/ 2936 w 7954"/>
                <a:gd name="T7" fmla="*/ 1106 h 1420"/>
                <a:gd name="T8" fmla="*/ 3227 w 7954"/>
                <a:gd name="T9" fmla="*/ 1420 h 1420"/>
                <a:gd name="T10" fmla="*/ 3300 w 7954"/>
                <a:gd name="T11" fmla="*/ 1299 h 1420"/>
                <a:gd name="T12" fmla="*/ 3243 w 7954"/>
                <a:gd name="T13" fmla="*/ 1058 h 1420"/>
                <a:gd name="T14" fmla="*/ 3155 w 7954"/>
                <a:gd name="T15" fmla="*/ 1194 h 1420"/>
                <a:gd name="T16" fmla="*/ 4598 w 7954"/>
                <a:gd name="T17" fmla="*/ 1271 h 1420"/>
                <a:gd name="T18" fmla="*/ 4253 w 7954"/>
                <a:gd name="T19" fmla="*/ 1255 h 1420"/>
                <a:gd name="T20" fmla="*/ 4587 w 7954"/>
                <a:gd name="T21" fmla="*/ 1164 h 1420"/>
                <a:gd name="T22" fmla="*/ 4298 w 7954"/>
                <a:gd name="T23" fmla="*/ 1252 h 1420"/>
                <a:gd name="T24" fmla="*/ 4665 w 7954"/>
                <a:gd name="T25" fmla="*/ 1412 h 1420"/>
                <a:gd name="T26" fmla="*/ 6278 w 7954"/>
                <a:gd name="T27" fmla="*/ 1402 h 1420"/>
                <a:gd name="T28" fmla="*/ 6273 w 7954"/>
                <a:gd name="T29" fmla="*/ 1354 h 1420"/>
                <a:gd name="T30" fmla="*/ 6125 w 7954"/>
                <a:gd name="T31" fmla="*/ 1069 h 1420"/>
                <a:gd name="T32" fmla="*/ 6110 w 7954"/>
                <a:gd name="T33" fmla="*/ 1145 h 1420"/>
                <a:gd name="T34" fmla="*/ 7849 w 7954"/>
                <a:gd name="T35" fmla="*/ 430 h 1420"/>
                <a:gd name="T36" fmla="*/ 7487 w 7954"/>
                <a:gd name="T37" fmla="*/ 475 h 1420"/>
                <a:gd name="T38" fmla="*/ 7842 w 7954"/>
                <a:gd name="T39" fmla="*/ 590 h 1420"/>
                <a:gd name="T40" fmla="*/ 7523 w 7954"/>
                <a:gd name="T41" fmla="*/ 745 h 1420"/>
                <a:gd name="T42" fmla="*/ 7621 w 7954"/>
                <a:gd name="T43" fmla="*/ 221 h 1420"/>
                <a:gd name="T44" fmla="*/ 7138 w 7954"/>
                <a:gd name="T45" fmla="*/ 774 h 1420"/>
                <a:gd name="T46" fmla="*/ 7181 w 7954"/>
                <a:gd name="T47" fmla="*/ 699 h 1420"/>
                <a:gd name="T48" fmla="*/ 6459 w 7954"/>
                <a:gd name="T49" fmla="*/ 747 h 1420"/>
                <a:gd name="T50" fmla="*/ 6744 w 7954"/>
                <a:gd name="T51" fmla="*/ 585 h 1420"/>
                <a:gd name="T52" fmla="*/ 6462 w 7954"/>
                <a:gd name="T53" fmla="*/ 259 h 1420"/>
                <a:gd name="T54" fmla="*/ 6589 w 7954"/>
                <a:gd name="T55" fmla="*/ 294 h 1420"/>
                <a:gd name="T56" fmla="*/ 6823 w 7954"/>
                <a:gd name="T57" fmla="*/ 537 h 1420"/>
                <a:gd name="T58" fmla="*/ 6175 w 7954"/>
                <a:gd name="T59" fmla="*/ 42 h 1420"/>
                <a:gd name="T60" fmla="*/ 5875 w 7954"/>
                <a:gd name="T61" fmla="*/ 318 h 1420"/>
                <a:gd name="T62" fmla="*/ 5690 w 7954"/>
                <a:gd name="T63" fmla="*/ 675 h 1420"/>
                <a:gd name="T64" fmla="*/ 6030 w 7954"/>
                <a:gd name="T65" fmla="*/ 642 h 1420"/>
                <a:gd name="T66" fmla="*/ 5648 w 7954"/>
                <a:gd name="T67" fmla="*/ 270 h 1420"/>
                <a:gd name="T68" fmla="*/ 5314 w 7954"/>
                <a:gd name="T69" fmla="*/ 430 h 1420"/>
                <a:gd name="T70" fmla="*/ 4952 w 7954"/>
                <a:gd name="T71" fmla="*/ 475 h 1420"/>
                <a:gd name="T72" fmla="*/ 5303 w 7954"/>
                <a:gd name="T73" fmla="*/ 599 h 1420"/>
                <a:gd name="T74" fmla="*/ 5000 w 7954"/>
                <a:gd name="T75" fmla="*/ 751 h 1420"/>
                <a:gd name="T76" fmla="*/ 5070 w 7954"/>
                <a:gd name="T77" fmla="*/ 223 h 1420"/>
                <a:gd name="T78" fmla="*/ 4726 w 7954"/>
                <a:gd name="T79" fmla="*/ 104 h 1420"/>
                <a:gd name="T80" fmla="*/ 4743 w 7954"/>
                <a:gd name="T81" fmla="*/ 36 h 1420"/>
                <a:gd name="T82" fmla="*/ 3950 w 7954"/>
                <a:gd name="T83" fmla="*/ 860 h 1420"/>
                <a:gd name="T84" fmla="*/ 3114 w 7954"/>
                <a:gd name="T85" fmla="*/ 334 h 1420"/>
                <a:gd name="T86" fmla="*/ 3353 w 7954"/>
                <a:gd name="T87" fmla="*/ 252 h 1420"/>
                <a:gd name="T88" fmla="*/ 2478 w 7954"/>
                <a:gd name="T89" fmla="*/ 674 h 1420"/>
                <a:gd name="T90" fmla="*/ 2633 w 7954"/>
                <a:gd name="T91" fmla="*/ 768 h 1420"/>
                <a:gd name="T92" fmla="*/ 2436 w 7954"/>
                <a:gd name="T93" fmla="*/ 470 h 1420"/>
                <a:gd name="T94" fmla="*/ 2452 w 7954"/>
                <a:gd name="T95" fmla="*/ 355 h 1420"/>
                <a:gd name="T96" fmla="*/ 2820 w 7954"/>
                <a:gd name="T97" fmla="*/ 476 h 1420"/>
                <a:gd name="T98" fmla="*/ 1877 w 7954"/>
                <a:gd name="T99" fmla="*/ 650 h 1420"/>
                <a:gd name="T100" fmla="*/ 2028 w 7954"/>
                <a:gd name="T101" fmla="*/ 535 h 1420"/>
                <a:gd name="T102" fmla="*/ 1972 w 7954"/>
                <a:gd name="T103" fmla="*/ 222 h 1420"/>
                <a:gd name="T104" fmla="*/ 1922 w 7954"/>
                <a:gd name="T105" fmla="*/ 330 h 1420"/>
                <a:gd name="T106" fmla="*/ 2264 w 7954"/>
                <a:gd name="T107" fmla="*/ 613 h 1420"/>
                <a:gd name="T108" fmla="*/ 1534 w 7954"/>
                <a:gd name="T109" fmla="*/ 678 h 1420"/>
                <a:gd name="T110" fmla="*/ 1311 w 7954"/>
                <a:gd name="T111" fmla="*/ 749 h 1420"/>
                <a:gd name="T112" fmla="*/ 1609 w 7954"/>
                <a:gd name="T113" fmla="*/ 383 h 1420"/>
                <a:gd name="T114" fmla="*/ 1417 w 7954"/>
                <a:gd name="T115" fmla="*/ 223 h 1420"/>
                <a:gd name="T116" fmla="*/ 774 w 7954"/>
                <a:gd name="T117" fmla="*/ 554 h 1420"/>
                <a:gd name="T118" fmla="*/ 1037 w 7954"/>
                <a:gd name="T119" fmla="*/ 549 h 1420"/>
                <a:gd name="T120" fmla="*/ 664 w 7954"/>
                <a:gd name="T121" fmla="*/ 610 h 1420"/>
                <a:gd name="T122" fmla="*/ 932 w 7954"/>
                <a:gd name="T123" fmla="*/ 298 h 1420"/>
                <a:gd name="T124" fmla="*/ 1057 w 7954"/>
                <a:gd name="T125" fmla="*/ 263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54" h="1420">
                  <a:moveTo>
                    <a:pt x="1544" y="1267"/>
                  </a:moveTo>
                  <a:lnTo>
                    <a:pt x="1544" y="1282"/>
                  </a:lnTo>
                  <a:lnTo>
                    <a:pt x="1544" y="1297"/>
                  </a:lnTo>
                  <a:lnTo>
                    <a:pt x="1543" y="1304"/>
                  </a:lnTo>
                  <a:lnTo>
                    <a:pt x="1542" y="1311"/>
                  </a:lnTo>
                  <a:lnTo>
                    <a:pt x="1541" y="1318"/>
                  </a:lnTo>
                  <a:lnTo>
                    <a:pt x="1538" y="1326"/>
                  </a:lnTo>
                  <a:lnTo>
                    <a:pt x="1536" y="1333"/>
                  </a:lnTo>
                  <a:lnTo>
                    <a:pt x="1534" y="1339"/>
                  </a:lnTo>
                  <a:lnTo>
                    <a:pt x="1531" y="1346"/>
                  </a:lnTo>
                  <a:lnTo>
                    <a:pt x="1528" y="1352"/>
                  </a:lnTo>
                  <a:lnTo>
                    <a:pt x="1524" y="1359"/>
                  </a:lnTo>
                  <a:lnTo>
                    <a:pt x="1520" y="1366"/>
                  </a:lnTo>
                  <a:lnTo>
                    <a:pt x="1515" y="1372"/>
                  </a:lnTo>
                  <a:lnTo>
                    <a:pt x="1509" y="1378"/>
                  </a:lnTo>
                  <a:lnTo>
                    <a:pt x="1504" y="1383"/>
                  </a:lnTo>
                  <a:lnTo>
                    <a:pt x="1497" y="1388"/>
                  </a:lnTo>
                  <a:lnTo>
                    <a:pt x="1492" y="1392"/>
                  </a:lnTo>
                  <a:lnTo>
                    <a:pt x="1486" y="1396"/>
                  </a:lnTo>
                  <a:lnTo>
                    <a:pt x="1473" y="1404"/>
                  </a:lnTo>
                  <a:lnTo>
                    <a:pt x="1467" y="1407"/>
                  </a:lnTo>
                  <a:lnTo>
                    <a:pt x="1460" y="1409"/>
                  </a:lnTo>
                  <a:lnTo>
                    <a:pt x="1453" y="1412"/>
                  </a:lnTo>
                  <a:lnTo>
                    <a:pt x="1446" y="1414"/>
                  </a:lnTo>
                  <a:lnTo>
                    <a:pt x="1439" y="1415"/>
                  </a:lnTo>
                  <a:lnTo>
                    <a:pt x="1432" y="1417"/>
                  </a:lnTo>
                  <a:lnTo>
                    <a:pt x="1425" y="1418"/>
                  </a:lnTo>
                  <a:lnTo>
                    <a:pt x="1416" y="1419"/>
                  </a:lnTo>
                  <a:lnTo>
                    <a:pt x="1409" y="1419"/>
                  </a:lnTo>
                  <a:lnTo>
                    <a:pt x="1402" y="1419"/>
                  </a:lnTo>
                  <a:lnTo>
                    <a:pt x="1387" y="1419"/>
                  </a:lnTo>
                  <a:lnTo>
                    <a:pt x="1371" y="1417"/>
                  </a:lnTo>
                  <a:lnTo>
                    <a:pt x="1364" y="1416"/>
                  </a:lnTo>
                  <a:lnTo>
                    <a:pt x="1357" y="1414"/>
                  </a:lnTo>
                  <a:lnTo>
                    <a:pt x="1350" y="1412"/>
                  </a:lnTo>
                  <a:lnTo>
                    <a:pt x="1343" y="1410"/>
                  </a:lnTo>
                  <a:lnTo>
                    <a:pt x="1336" y="1407"/>
                  </a:lnTo>
                  <a:lnTo>
                    <a:pt x="1330" y="1404"/>
                  </a:lnTo>
                  <a:lnTo>
                    <a:pt x="1324" y="1400"/>
                  </a:lnTo>
                  <a:lnTo>
                    <a:pt x="1318" y="1396"/>
                  </a:lnTo>
                  <a:lnTo>
                    <a:pt x="1312" y="1392"/>
                  </a:lnTo>
                  <a:lnTo>
                    <a:pt x="1305" y="1388"/>
                  </a:lnTo>
                  <a:lnTo>
                    <a:pt x="1299" y="1383"/>
                  </a:lnTo>
                  <a:lnTo>
                    <a:pt x="1294" y="1378"/>
                  </a:lnTo>
                  <a:lnTo>
                    <a:pt x="1288" y="1372"/>
                  </a:lnTo>
                  <a:lnTo>
                    <a:pt x="1283" y="1365"/>
                  </a:lnTo>
                  <a:lnTo>
                    <a:pt x="1280" y="1360"/>
                  </a:lnTo>
                  <a:lnTo>
                    <a:pt x="1278" y="1357"/>
                  </a:lnTo>
                  <a:lnTo>
                    <a:pt x="1274" y="1350"/>
                  </a:lnTo>
                  <a:lnTo>
                    <a:pt x="1271" y="1343"/>
                  </a:lnTo>
                  <a:lnTo>
                    <a:pt x="1268" y="1335"/>
                  </a:lnTo>
                  <a:lnTo>
                    <a:pt x="1265" y="1328"/>
                  </a:lnTo>
                  <a:lnTo>
                    <a:pt x="1263" y="1320"/>
                  </a:lnTo>
                  <a:lnTo>
                    <a:pt x="1262" y="1313"/>
                  </a:lnTo>
                  <a:lnTo>
                    <a:pt x="1260" y="1306"/>
                  </a:lnTo>
                  <a:lnTo>
                    <a:pt x="1259" y="1292"/>
                  </a:lnTo>
                  <a:lnTo>
                    <a:pt x="1259" y="1278"/>
                  </a:lnTo>
                  <a:lnTo>
                    <a:pt x="1259" y="1265"/>
                  </a:lnTo>
                  <a:lnTo>
                    <a:pt x="1259" y="1064"/>
                  </a:lnTo>
                  <a:lnTo>
                    <a:pt x="1302" y="1064"/>
                  </a:lnTo>
                  <a:lnTo>
                    <a:pt x="1302" y="1261"/>
                  </a:lnTo>
                  <a:lnTo>
                    <a:pt x="1302" y="1273"/>
                  </a:lnTo>
                  <a:lnTo>
                    <a:pt x="1302" y="1285"/>
                  </a:lnTo>
                  <a:lnTo>
                    <a:pt x="1303" y="1298"/>
                  </a:lnTo>
                  <a:lnTo>
                    <a:pt x="1304" y="1303"/>
                  </a:lnTo>
                  <a:lnTo>
                    <a:pt x="1305" y="1309"/>
                  </a:lnTo>
                  <a:lnTo>
                    <a:pt x="1307" y="1315"/>
                  </a:lnTo>
                  <a:lnTo>
                    <a:pt x="1309" y="1321"/>
                  </a:lnTo>
                  <a:lnTo>
                    <a:pt x="1311" y="1327"/>
                  </a:lnTo>
                  <a:lnTo>
                    <a:pt x="1314" y="1333"/>
                  </a:lnTo>
                  <a:lnTo>
                    <a:pt x="1317" y="1338"/>
                  </a:lnTo>
                  <a:lnTo>
                    <a:pt x="1320" y="1343"/>
                  </a:lnTo>
                  <a:lnTo>
                    <a:pt x="1324" y="1348"/>
                  </a:lnTo>
                  <a:lnTo>
                    <a:pt x="1329" y="1353"/>
                  </a:lnTo>
                  <a:lnTo>
                    <a:pt x="1335" y="1359"/>
                  </a:lnTo>
                  <a:lnTo>
                    <a:pt x="1339" y="1362"/>
                  </a:lnTo>
                  <a:lnTo>
                    <a:pt x="1343" y="1366"/>
                  </a:lnTo>
                  <a:lnTo>
                    <a:pt x="1348" y="1368"/>
                  </a:lnTo>
                  <a:lnTo>
                    <a:pt x="1352" y="1370"/>
                  </a:lnTo>
                  <a:lnTo>
                    <a:pt x="1356" y="1372"/>
                  </a:lnTo>
                  <a:lnTo>
                    <a:pt x="1361" y="1374"/>
                  </a:lnTo>
                  <a:lnTo>
                    <a:pt x="1370" y="1377"/>
                  </a:lnTo>
                  <a:lnTo>
                    <a:pt x="1380" y="1379"/>
                  </a:lnTo>
                  <a:lnTo>
                    <a:pt x="1391" y="1380"/>
                  </a:lnTo>
                  <a:lnTo>
                    <a:pt x="1402" y="1381"/>
                  </a:lnTo>
                  <a:lnTo>
                    <a:pt x="1412" y="1380"/>
                  </a:lnTo>
                  <a:lnTo>
                    <a:pt x="1422" y="1379"/>
                  </a:lnTo>
                  <a:lnTo>
                    <a:pt x="1433" y="1377"/>
                  </a:lnTo>
                  <a:lnTo>
                    <a:pt x="1442" y="1375"/>
                  </a:lnTo>
                  <a:lnTo>
                    <a:pt x="1451" y="1371"/>
                  </a:lnTo>
                  <a:lnTo>
                    <a:pt x="1459" y="1367"/>
                  </a:lnTo>
                  <a:lnTo>
                    <a:pt x="1468" y="1361"/>
                  </a:lnTo>
                  <a:lnTo>
                    <a:pt x="1471" y="1358"/>
                  </a:lnTo>
                  <a:lnTo>
                    <a:pt x="1474" y="1355"/>
                  </a:lnTo>
                  <a:lnTo>
                    <a:pt x="1478" y="1351"/>
                  </a:lnTo>
                  <a:lnTo>
                    <a:pt x="1482" y="1346"/>
                  </a:lnTo>
                  <a:lnTo>
                    <a:pt x="1485" y="1342"/>
                  </a:lnTo>
                  <a:lnTo>
                    <a:pt x="1488" y="1337"/>
                  </a:lnTo>
                  <a:lnTo>
                    <a:pt x="1490" y="1333"/>
                  </a:lnTo>
                  <a:lnTo>
                    <a:pt x="1492" y="1328"/>
                  </a:lnTo>
                  <a:lnTo>
                    <a:pt x="1494" y="1322"/>
                  </a:lnTo>
                  <a:lnTo>
                    <a:pt x="1496" y="1317"/>
                  </a:lnTo>
                  <a:lnTo>
                    <a:pt x="1497" y="1311"/>
                  </a:lnTo>
                  <a:lnTo>
                    <a:pt x="1498" y="1306"/>
                  </a:lnTo>
                  <a:lnTo>
                    <a:pt x="1499" y="1294"/>
                  </a:lnTo>
                  <a:lnTo>
                    <a:pt x="1500" y="1281"/>
                  </a:lnTo>
                  <a:lnTo>
                    <a:pt x="1500" y="1267"/>
                  </a:lnTo>
                  <a:lnTo>
                    <a:pt x="1500" y="1064"/>
                  </a:lnTo>
                  <a:lnTo>
                    <a:pt x="1544" y="1064"/>
                  </a:lnTo>
                  <a:lnTo>
                    <a:pt x="1544" y="1267"/>
                  </a:lnTo>
                  <a:close/>
                  <a:moveTo>
                    <a:pt x="1906" y="1412"/>
                  </a:moveTo>
                  <a:lnTo>
                    <a:pt x="1864" y="1412"/>
                  </a:lnTo>
                  <a:lnTo>
                    <a:pt x="1661" y="1130"/>
                  </a:lnTo>
                  <a:lnTo>
                    <a:pt x="1661" y="1412"/>
                  </a:lnTo>
                  <a:lnTo>
                    <a:pt x="1621" y="1412"/>
                  </a:lnTo>
                  <a:lnTo>
                    <a:pt x="1621" y="1064"/>
                  </a:lnTo>
                  <a:lnTo>
                    <a:pt x="1665" y="1064"/>
                  </a:lnTo>
                  <a:lnTo>
                    <a:pt x="1866" y="1343"/>
                  </a:lnTo>
                  <a:lnTo>
                    <a:pt x="1866" y="1064"/>
                  </a:lnTo>
                  <a:lnTo>
                    <a:pt x="1906" y="1064"/>
                  </a:lnTo>
                  <a:lnTo>
                    <a:pt x="1906" y="1412"/>
                  </a:lnTo>
                  <a:close/>
                  <a:moveTo>
                    <a:pt x="2029" y="1064"/>
                  </a:moveTo>
                  <a:lnTo>
                    <a:pt x="2029" y="1412"/>
                  </a:lnTo>
                  <a:lnTo>
                    <a:pt x="1986" y="1412"/>
                  </a:lnTo>
                  <a:lnTo>
                    <a:pt x="1986" y="1064"/>
                  </a:lnTo>
                  <a:lnTo>
                    <a:pt x="2029" y="1064"/>
                  </a:lnTo>
                  <a:close/>
                  <a:moveTo>
                    <a:pt x="2400" y="1064"/>
                  </a:moveTo>
                  <a:lnTo>
                    <a:pt x="2261" y="1412"/>
                  </a:lnTo>
                  <a:lnTo>
                    <a:pt x="2215" y="1412"/>
                  </a:lnTo>
                  <a:lnTo>
                    <a:pt x="2075" y="1064"/>
                  </a:lnTo>
                  <a:lnTo>
                    <a:pt x="2122" y="1064"/>
                  </a:lnTo>
                  <a:lnTo>
                    <a:pt x="2238" y="1361"/>
                  </a:lnTo>
                  <a:lnTo>
                    <a:pt x="2354" y="1064"/>
                  </a:lnTo>
                  <a:lnTo>
                    <a:pt x="2400" y="1064"/>
                  </a:lnTo>
                  <a:close/>
                  <a:moveTo>
                    <a:pt x="2695" y="1412"/>
                  </a:moveTo>
                  <a:lnTo>
                    <a:pt x="2446" y="1412"/>
                  </a:lnTo>
                  <a:lnTo>
                    <a:pt x="2446" y="1064"/>
                  </a:lnTo>
                  <a:lnTo>
                    <a:pt x="2689" y="1064"/>
                  </a:lnTo>
                  <a:lnTo>
                    <a:pt x="2689" y="1102"/>
                  </a:lnTo>
                  <a:lnTo>
                    <a:pt x="2489" y="1102"/>
                  </a:lnTo>
                  <a:lnTo>
                    <a:pt x="2489" y="1217"/>
                  </a:lnTo>
                  <a:lnTo>
                    <a:pt x="2677" y="1217"/>
                  </a:lnTo>
                  <a:lnTo>
                    <a:pt x="2677" y="1254"/>
                  </a:lnTo>
                  <a:lnTo>
                    <a:pt x="2489" y="1254"/>
                  </a:lnTo>
                  <a:lnTo>
                    <a:pt x="2489" y="1374"/>
                  </a:lnTo>
                  <a:lnTo>
                    <a:pt x="2695" y="1374"/>
                  </a:lnTo>
                  <a:lnTo>
                    <a:pt x="2695" y="1412"/>
                  </a:lnTo>
                  <a:close/>
                  <a:moveTo>
                    <a:pt x="3044" y="1412"/>
                  </a:moveTo>
                  <a:lnTo>
                    <a:pt x="2993" y="1412"/>
                  </a:lnTo>
                  <a:lnTo>
                    <a:pt x="2889" y="1267"/>
                  </a:lnTo>
                  <a:lnTo>
                    <a:pt x="2803" y="1267"/>
                  </a:lnTo>
                  <a:lnTo>
                    <a:pt x="2803" y="1412"/>
                  </a:lnTo>
                  <a:lnTo>
                    <a:pt x="2760" y="1412"/>
                  </a:lnTo>
                  <a:lnTo>
                    <a:pt x="2760" y="1064"/>
                  </a:lnTo>
                  <a:lnTo>
                    <a:pt x="2884" y="1064"/>
                  </a:lnTo>
                  <a:lnTo>
                    <a:pt x="2900" y="1065"/>
                  </a:lnTo>
                  <a:lnTo>
                    <a:pt x="2917" y="1065"/>
                  </a:lnTo>
                  <a:lnTo>
                    <a:pt x="2932" y="1067"/>
                  </a:lnTo>
                  <a:lnTo>
                    <a:pt x="2947" y="1069"/>
                  </a:lnTo>
                  <a:lnTo>
                    <a:pt x="2960" y="1072"/>
                  </a:lnTo>
                  <a:lnTo>
                    <a:pt x="2973" y="1078"/>
                  </a:lnTo>
                  <a:lnTo>
                    <a:pt x="2979" y="1081"/>
                  </a:lnTo>
                  <a:lnTo>
                    <a:pt x="2986" y="1084"/>
                  </a:lnTo>
                  <a:lnTo>
                    <a:pt x="2991" y="1089"/>
                  </a:lnTo>
                  <a:lnTo>
                    <a:pt x="2996" y="1093"/>
                  </a:lnTo>
                  <a:lnTo>
                    <a:pt x="3003" y="1102"/>
                  </a:lnTo>
                  <a:lnTo>
                    <a:pt x="3009" y="1110"/>
                  </a:lnTo>
                  <a:lnTo>
                    <a:pt x="3014" y="1119"/>
                  </a:lnTo>
                  <a:lnTo>
                    <a:pt x="3018" y="1127"/>
                  </a:lnTo>
                  <a:lnTo>
                    <a:pt x="3021" y="1137"/>
                  </a:lnTo>
                  <a:lnTo>
                    <a:pt x="3023" y="1146"/>
                  </a:lnTo>
                  <a:lnTo>
                    <a:pt x="3025" y="1154"/>
                  </a:lnTo>
                  <a:lnTo>
                    <a:pt x="3025" y="1163"/>
                  </a:lnTo>
                  <a:lnTo>
                    <a:pt x="3025" y="1170"/>
                  </a:lnTo>
                  <a:lnTo>
                    <a:pt x="3024" y="1178"/>
                  </a:lnTo>
                  <a:lnTo>
                    <a:pt x="3023" y="1185"/>
                  </a:lnTo>
                  <a:lnTo>
                    <a:pt x="3020" y="1192"/>
                  </a:lnTo>
                  <a:lnTo>
                    <a:pt x="3019" y="1197"/>
                  </a:lnTo>
                  <a:lnTo>
                    <a:pt x="3016" y="1203"/>
                  </a:lnTo>
                  <a:lnTo>
                    <a:pt x="3014" y="1208"/>
                  </a:lnTo>
                  <a:lnTo>
                    <a:pt x="3011" y="1214"/>
                  </a:lnTo>
                  <a:lnTo>
                    <a:pt x="3008" y="1219"/>
                  </a:lnTo>
                  <a:lnTo>
                    <a:pt x="3005" y="1223"/>
                  </a:lnTo>
                  <a:lnTo>
                    <a:pt x="3002" y="1227"/>
                  </a:lnTo>
                  <a:lnTo>
                    <a:pt x="2998" y="1231"/>
                  </a:lnTo>
                  <a:lnTo>
                    <a:pt x="2991" y="1238"/>
                  </a:lnTo>
                  <a:lnTo>
                    <a:pt x="2982" y="1243"/>
                  </a:lnTo>
                  <a:lnTo>
                    <a:pt x="2974" y="1248"/>
                  </a:lnTo>
                  <a:lnTo>
                    <a:pt x="2966" y="1253"/>
                  </a:lnTo>
                  <a:lnTo>
                    <a:pt x="2952" y="1259"/>
                  </a:lnTo>
                  <a:lnTo>
                    <a:pt x="2941" y="1262"/>
                  </a:lnTo>
                  <a:lnTo>
                    <a:pt x="2935" y="1263"/>
                  </a:lnTo>
                  <a:lnTo>
                    <a:pt x="3044" y="1412"/>
                  </a:lnTo>
                  <a:close/>
                  <a:moveTo>
                    <a:pt x="2981" y="1165"/>
                  </a:moveTo>
                  <a:lnTo>
                    <a:pt x="2981" y="1158"/>
                  </a:lnTo>
                  <a:lnTo>
                    <a:pt x="2980" y="1152"/>
                  </a:lnTo>
                  <a:lnTo>
                    <a:pt x="2979" y="1146"/>
                  </a:lnTo>
                  <a:lnTo>
                    <a:pt x="2977" y="1141"/>
                  </a:lnTo>
                  <a:lnTo>
                    <a:pt x="2975" y="1135"/>
                  </a:lnTo>
                  <a:lnTo>
                    <a:pt x="2972" y="1130"/>
                  </a:lnTo>
                  <a:lnTo>
                    <a:pt x="2969" y="1126"/>
                  </a:lnTo>
                  <a:lnTo>
                    <a:pt x="2966" y="1122"/>
                  </a:lnTo>
                  <a:lnTo>
                    <a:pt x="2962" y="1118"/>
                  </a:lnTo>
                  <a:lnTo>
                    <a:pt x="2957" y="1115"/>
                  </a:lnTo>
                  <a:lnTo>
                    <a:pt x="2953" y="1112"/>
                  </a:lnTo>
                  <a:lnTo>
                    <a:pt x="2948" y="1110"/>
                  </a:lnTo>
                  <a:lnTo>
                    <a:pt x="2942" y="1108"/>
                  </a:lnTo>
                  <a:lnTo>
                    <a:pt x="2936" y="1106"/>
                  </a:lnTo>
                  <a:lnTo>
                    <a:pt x="2931" y="1104"/>
                  </a:lnTo>
                  <a:lnTo>
                    <a:pt x="2925" y="1103"/>
                  </a:lnTo>
                  <a:lnTo>
                    <a:pt x="2919" y="1102"/>
                  </a:lnTo>
                  <a:lnTo>
                    <a:pt x="2913" y="1102"/>
                  </a:lnTo>
                  <a:lnTo>
                    <a:pt x="2900" y="1101"/>
                  </a:lnTo>
                  <a:lnTo>
                    <a:pt x="2876" y="1100"/>
                  </a:lnTo>
                  <a:lnTo>
                    <a:pt x="2803" y="1100"/>
                  </a:lnTo>
                  <a:lnTo>
                    <a:pt x="2803" y="1231"/>
                  </a:lnTo>
                  <a:lnTo>
                    <a:pt x="2873" y="1231"/>
                  </a:lnTo>
                  <a:lnTo>
                    <a:pt x="2892" y="1231"/>
                  </a:lnTo>
                  <a:lnTo>
                    <a:pt x="2901" y="1230"/>
                  </a:lnTo>
                  <a:lnTo>
                    <a:pt x="2911" y="1229"/>
                  </a:lnTo>
                  <a:lnTo>
                    <a:pt x="2921" y="1228"/>
                  </a:lnTo>
                  <a:lnTo>
                    <a:pt x="2929" y="1227"/>
                  </a:lnTo>
                  <a:lnTo>
                    <a:pt x="2938" y="1224"/>
                  </a:lnTo>
                  <a:lnTo>
                    <a:pt x="2947" y="1222"/>
                  </a:lnTo>
                  <a:lnTo>
                    <a:pt x="2954" y="1218"/>
                  </a:lnTo>
                  <a:lnTo>
                    <a:pt x="2961" y="1214"/>
                  </a:lnTo>
                  <a:lnTo>
                    <a:pt x="2964" y="1210"/>
                  </a:lnTo>
                  <a:lnTo>
                    <a:pt x="2966" y="1207"/>
                  </a:lnTo>
                  <a:lnTo>
                    <a:pt x="2971" y="1201"/>
                  </a:lnTo>
                  <a:lnTo>
                    <a:pt x="2975" y="1194"/>
                  </a:lnTo>
                  <a:lnTo>
                    <a:pt x="2977" y="1190"/>
                  </a:lnTo>
                  <a:lnTo>
                    <a:pt x="2978" y="1186"/>
                  </a:lnTo>
                  <a:lnTo>
                    <a:pt x="2979" y="1181"/>
                  </a:lnTo>
                  <a:lnTo>
                    <a:pt x="2980" y="1177"/>
                  </a:lnTo>
                  <a:lnTo>
                    <a:pt x="2981" y="1170"/>
                  </a:lnTo>
                  <a:lnTo>
                    <a:pt x="2981" y="1165"/>
                  </a:lnTo>
                  <a:close/>
                  <a:moveTo>
                    <a:pt x="3349" y="1317"/>
                  </a:moveTo>
                  <a:lnTo>
                    <a:pt x="3348" y="1329"/>
                  </a:lnTo>
                  <a:lnTo>
                    <a:pt x="3346" y="1340"/>
                  </a:lnTo>
                  <a:lnTo>
                    <a:pt x="3345" y="1345"/>
                  </a:lnTo>
                  <a:lnTo>
                    <a:pt x="3343" y="1350"/>
                  </a:lnTo>
                  <a:lnTo>
                    <a:pt x="3339" y="1360"/>
                  </a:lnTo>
                  <a:lnTo>
                    <a:pt x="3333" y="1370"/>
                  </a:lnTo>
                  <a:lnTo>
                    <a:pt x="3327" y="1378"/>
                  </a:lnTo>
                  <a:lnTo>
                    <a:pt x="3323" y="1382"/>
                  </a:lnTo>
                  <a:lnTo>
                    <a:pt x="3320" y="1385"/>
                  </a:lnTo>
                  <a:lnTo>
                    <a:pt x="3316" y="1389"/>
                  </a:lnTo>
                  <a:lnTo>
                    <a:pt x="3312" y="1392"/>
                  </a:lnTo>
                  <a:lnTo>
                    <a:pt x="3307" y="1395"/>
                  </a:lnTo>
                  <a:lnTo>
                    <a:pt x="3302" y="1398"/>
                  </a:lnTo>
                  <a:lnTo>
                    <a:pt x="3297" y="1402"/>
                  </a:lnTo>
                  <a:lnTo>
                    <a:pt x="3291" y="1405"/>
                  </a:lnTo>
                  <a:lnTo>
                    <a:pt x="3286" y="1407"/>
                  </a:lnTo>
                  <a:lnTo>
                    <a:pt x="3280" y="1409"/>
                  </a:lnTo>
                  <a:lnTo>
                    <a:pt x="3274" y="1411"/>
                  </a:lnTo>
                  <a:lnTo>
                    <a:pt x="3268" y="1413"/>
                  </a:lnTo>
                  <a:lnTo>
                    <a:pt x="3262" y="1415"/>
                  </a:lnTo>
                  <a:lnTo>
                    <a:pt x="3255" y="1416"/>
                  </a:lnTo>
                  <a:lnTo>
                    <a:pt x="3241" y="1418"/>
                  </a:lnTo>
                  <a:lnTo>
                    <a:pt x="3227" y="1420"/>
                  </a:lnTo>
                  <a:lnTo>
                    <a:pt x="3211" y="1420"/>
                  </a:lnTo>
                  <a:lnTo>
                    <a:pt x="3202" y="1420"/>
                  </a:lnTo>
                  <a:lnTo>
                    <a:pt x="3193" y="1419"/>
                  </a:lnTo>
                  <a:lnTo>
                    <a:pt x="3176" y="1418"/>
                  </a:lnTo>
                  <a:lnTo>
                    <a:pt x="3169" y="1416"/>
                  </a:lnTo>
                  <a:lnTo>
                    <a:pt x="3162" y="1415"/>
                  </a:lnTo>
                  <a:lnTo>
                    <a:pt x="3155" y="1413"/>
                  </a:lnTo>
                  <a:lnTo>
                    <a:pt x="3148" y="1411"/>
                  </a:lnTo>
                  <a:lnTo>
                    <a:pt x="3135" y="1406"/>
                  </a:lnTo>
                  <a:lnTo>
                    <a:pt x="3125" y="1400"/>
                  </a:lnTo>
                  <a:lnTo>
                    <a:pt x="3115" y="1395"/>
                  </a:lnTo>
                  <a:lnTo>
                    <a:pt x="3106" y="1389"/>
                  </a:lnTo>
                  <a:lnTo>
                    <a:pt x="3098" y="1383"/>
                  </a:lnTo>
                  <a:lnTo>
                    <a:pt x="3092" y="1378"/>
                  </a:lnTo>
                  <a:lnTo>
                    <a:pt x="3086" y="1372"/>
                  </a:lnTo>
                  <a:lnTo>
                    <a:pt x="3082" y="1367"/>
                  </a:lnTo>
                  <a:lnTo>
                    <a:pt x="3075" y="1358"/>
                  </a:lnTo>
                  <a:lnTo>
                    <a:pt x="3072" y="1353"/>
                  </a:lnTo>
                  <a:lnTo>
                    <a:pt x="3103" y="1329"/>
                  </a:lnTo>
                  <a:lnTo>
                    <a:pt x="3106" y="1334"/>
                  </a:lnTo>
                  <a:lnTo>
                    <a:pt x="3112" y="1340"/>
                  </a:lnTo>
                  <a:lnTo>
                    <a:pt x="3120" y="1349"/>
                  </a:lnTo>
                  <a:lnTo>
                    <a:pt x="3125" y="1353"/>
                  </a:lnTo>
                  <a:lnTo>
                    <a:pt x="3131" y="1358"/>
                  </a:lnTo>
                  <a:lnTo>
                    <a:pt x="3137" y="1362"/>
                  </a:lnTo>
                  <a:lnTo>
                    <a:pt x="3146" y="1368"/>
                  </a:lnTo>
                  <a:lnTo>
                    <a:pt x="3154" y="1372"/>
                  </a:lnTo>
                  <a:lnTo>
                    <a:pt x="3163" y="1375"/>
                  </a:lnTo>
                  <a:lnTo>
                    <a:pt x="3173" y="1378"/>
                  </a:lnTo>
                  <a:lnTo>
                    <a:pt x="3185" y="1380"/>
                  </a:lnTo>
                  <a:lnTo>
                    <a:pt x="3197" y="1382"/>
                  </a:lnTo>
                  <a:lnTo>
                    <a:pt x="3210" y="1382"/>
                  </a:lnTo>
                  <a:lnTo>
                    <a:pt x="3221" y="1382"/>
                  </a:lnTo>
                  <a:lnTo>
                    <a:pt x="3231" y="1381"/>
                  </a:lnTo>
                  <a:lnTo>
                    <a:pt x="3240" y="1380"/>
                  </a:lnTo>
                  <a:lnTo>
                    <a:pt x="3248" y="1378"/>
                  </a:lnTo>
                  <a:lnTo>
                    <a:pt x="3257" y="1376"/>
                  </a:lnTo>
                  <a:lnTo>
                    <a:pt x="3265" y="1373"/>
                  </a:lnTo>
                  <a:lnTo>
                    <a:pt x="3272" y="1370"/>
                  </a:lnTo>
                  <a:lnTo>
                    <a:pt x="3278" y="1366"/>
                  </a:lnTo>
                  <a:lnTo>
                    <a:pt x="3284" y="1361"/>
                  </a:lnTo>
                  <a:lnTo>
                    <a:pt x="3288" y="1356"/>
                  </a:lnTo>
                  <a:lnTo>
                    <a:pt x="3291" y="1354"/>
                  </a:lnTo>
                  <a:lnTo>
                    <a:pt x="3293" y="1351"/>
                  </a:lnTo>
                  <a:lnTo>
                    <a:pt x="3297" y="1346"/>
                  </a:lnTo>
                  <a:lnTo>
                    <a:pt x="3300" y="1339"/>
                  </a:lnTo>
                  <a:lnTo>
                    <a:pt x="3302" y="1333"/>
                  </a:lnTo>
                  <a:lnTo>
                    <a:pt x="3303" y="1326"/>
                  </a:lnTo>
                  <a:lnTo>
                    <a:pt x="3304" y="1317"/>
                  </a:lnTo>
                  <a:lnTo>
                    <a:pt x="3303" y="1309"/>
                  </a:lnTo>
                  <a:lnTo>
                    <a:pt x="3301" y="1302"/>
                  </a:lnTo>
                  <a:lnTo>
                    <a:pt x="3300" y="1299"/>
                  </a:lnTo>
                  <a:lnTo>
                    <a:pt x="3298" y="1296"/>
                  </a:lnTo>
                  <a:lnTo>
                    <a:pt x="3293" y="1290"/>
                  </a:lnTo>
                  <a:lnTo>
                    <a:pt x="3291" y="1287"/>
                  </a:lnTo>
                  <a:lnTo>
                    <a:pt x="3288" y="1284"/>
                  </a:lnTo>
                  <a:lnTo>
                    <a:pt x="3283" y="1280"/>
                  </a:lnTo>
                  <a:lnTo>
                    <a:pt x="3276" y="1276"/>
                  </a:lnTo>
                  <a:lnTo>
                    <a:pt x="3269" y="1272"/>
                  </a:lnTo>
                  <a:lnTo>
                    <a:pt x="3261" y="1269"/>
                  </a:lnTo>
                  <a:lnTo>
                    <a:pt x="3252" y="1267"/>
                  </a:lnTo>
                  <a:lnTo>
                    <a:pt x="3233" y="1262"/>
                  </a:lnTo>
                  <a:lnTo>
                    <a:pt x="3193" y="1252"/>
                  </a:lnTo>
                  <a:lnTo>
                    <a:pt x="3172" y="1246"/>
                  </a:lnTo>
                  <a:lnTo>
                    <a:pt x="3162" y="1244"/>
                  </a:lnTo>
                  <a:lnTo>
                    <a:pt x="3152" y="1240"/>
                  </a:lnTo>
                  <a:lnTo>
                    <a:pt x="3143" y="1237"/>
                  </a:lnTo>
                  <a:lnTo>
                    <a:pt x="3133" y="1233"/>
                  </a:lnTo>
                  <a:lnTo>
                    <a:pt x="3125" y="1228"/>
                  </a:lnTo>
                  <a:lnTo>
                    <a:pt x="3117" y="1223"/>
                  </a:lnTo>
                  <a:lnTo>
                    <a:pt x="3110" y="1217"/>
                  </a:lnTo>
                  <a:lnTo>
                    <a:pt x="3103" y="1210"/>
                  </a:lnTo>
                  <a:lnTo>
                    <a:pt x="3096" y="1203"/>
                  </a:lnTo>
                  <a:lnTo>
                    <a:pt x="3092" y="1195"/>
                  </a:lnTo>
                  <a:lnTo>
                    <a:pt x="3088" y="1186"/>
                  </a:lnTo>
                  <a:lnTo>
                    <a:pt x="3086" y="1181"/>
                  </a:lnTo>
                  <a:lnTo>
                    <a:pt x="3085" y="1176"/>
                  </a:lnTo>
                  <a:lnTo>
                    <a:pt x="3084" y="1170"/>
                  </a:lnTo>
                  <a:lnTo>
                    <a:pt x="3083" y="1164"/>
                  </a:lnTo>
                  <a:lnTo>
                    <a:pt x="3082" y="1159"/>
                  </a:lnTo>
                  <a:lnTo>
                    <a:pt x="3082" y="1152"/>
                  </a:lnTo>
                  <a:lnTo>
                    <a:pt x="3083" y="1143"/>
                  </a:lnTo>
                  <a:lnTo>
                    <a:pt x="3083" y="1139"/>
                  </a:lnTo>
                  <a:lnTo>
                    <a:pt x="3084" y="1134"/>
                  </a:lnTo>
                  <a:lnTo>
                    <a:pt x="3087" y="1125"/>
                  </a:lnTo>
                  <a:lnTo>
                    <a:pt x="3090" y="1116"/>
                  </a:lnTo>
                  <a:lnTo>
                    <a:pt x="3095" y="1108"/>
                  </a:lnTo>
                  <a:lnTo>
                    <a:pt x="3101" y="1101"/>
                  </a:lnTo>
                  <a:lnTo>
                    <a:pt x="3108" y="1092"/>
                  </a:lnTo>
                  <a:lnTo>
                    <a:pt x="3111" y="1089"/>
                  </a:lnTo>
                  <a:lnTo>
                    <a:pt x="3115" y="1085"/>
                  </a:lnTo>
                  <a:lnTo>
                    <a:pt x="3119" y="1082"/>
                  </a:lnTo>
                  <a:lnTo>
                    <a:pt x="3123" y="1079"/>
                  </a:lnTo>
                  <a:lnTo>
                    <a:pt x="3133" y="1074"/>
                  </a:lnTo>
                  <a:lnTo>
                    <a:pt x="3144" y="1069"/>
                  </a:lnTo>
                  <a:lnTo>
                    <a:pt x="3155" y="1064"/>
                  </a:lnTo>
                  <a:lnTo>
                    <a:pt x="3161" y="1063"/>
                  </a:lnTo>
                  <a:lnTo>
                    <a:pt x="3167" y="1060"/>
                  </a:lnTo>
                  <a:lnTo>
                    <a:pt x="3181" y="1058"/>
                  </a:lnTo>
                  <a:lnTo>
                    <a:pt x="3188" y="1057"/>
                  </a:lnTo>
                  <a:lnTo>
                    <a:pt x="3195" y="1056"/>
                  </a:lnTo>
                  <a:lnTo>
                    <a:pt x="3210" y="1056"/>
                  </a:lnTo>
                  <a:lnTo>
                    <a:pt x="3228" y="1056"/>
                  </a:lnTo>
                  <a:lnTo>
                    <a:pt x="3243" y="1058"/>
                  </a:lnTo>
                  <a:lnTo>
                    <a:pt x="3258" y="1062"/>
                  </a:lnTo>
                  <a:lnTo>
                    <a:pt x="3271" y="1065"/>
                  </a:lnTo>
                  <a:lnTo>
                    <a:pt x="3283" y="1069"/>
                  </a:lnTo>
                  <a:lnTo>
                    <a:pt x="3293" y="1074"/>
                  </a:lnTo>
                  <a:lnTo>
                    <a:pt x="3303" y="1079"/>
                  </a:lnTo>
                  <a:lnTo>
                    <a:pt x="3312" y="1085"/>
                  </a:lnTo>
                  <a:lnTo>
                    <a:pt x="3319" y="1090"/>
                  </a:lnTo>
                  <a:lnTo>
                    <a:pt x="3325" y="1096"/>
                  </a:lnTo>
                  <a:lnTo>
                    <a:pt x="3330" y="1102"/>
                  </a:lnTo>
                  <a:lnTo>
                    <a:pt x="3335" y="1107"/>
                  </a:lnTo>
                  <a:lnTo>
                    <a:pt x="3342" y="1115"/>
                  </a:lnTo>
                  <a:lnTo>
                    <a:pt x="3345" y="1120"/>
                  </a:lnTo>
                  <a:lnTo>
                    <a:pt x="3315" y="1144"/>
                  </a:lnTo>
                  <a:lnTo>
                    <a:pt x="3312" y="1140"/>
                  </a:lnTo>
                  <a:lnTo>
                    <a:pt x="3307" y="1133"/>
                  </a:lnTo>
                  <a:lnTo>
                    <a:pt x="3303" y="1129"/>
                  </a:lnTo>
                  <a:lnTo>
                    <a:pt x="3298" y="1125"/>
                  </a:lnTo>
                  <a:lnTo>
                    <a:pt x="3292" y="1121"/>
                  </a:lnTo>
                  <a:lnTo>
                    <a:pt x="3286" y="1116"/>
                  </a:lnTo>
                  <a:lnTo>
                    <a:pt x="3280" y="1112"/>
                  </a:lnTo>
                  <a:lnTo>
                    <a:pt x="3273" y="1108"/>
                  </a:lnTo>
                  <a:lnTo>
                    <a:pt x="3264" y="1104"/>
                  </a:lnTo>
                  <a:lnTo>
                    <a:pt x="3254" y="1101"/>
                  </a:lnTo>
                  <a:lnTo>
                    <a:pt x="3245" y="1097"/>
                  </a:lnTo>
                  <a:lnTo>
                    <a:pt x="3234" y="1095"/>
                  </a:lnTo>
                  <a:lnTo>
                    <a:pt x="3223" y="1093"/>
                  </a:lnTo>
                  <a:lnTo>
                    <a:pt x="3210" y="1093"/>
                  </a:lnTo>
                  <a:lnTo>
                    <a:pt x="3201" y="1093"/>
                  </a:lnTo>
                  <a:lnTo>
                    <a:pt x="3192" y="1094"/>
                  </a:lnTo>
                  <a:lnTo>
                    <a:pt x="3184" y="1095"/>
                  </a:lnTo>
                  <a:lnTo>
                    <a:pt x="3176" y="1097"/>
                  </a:lnTo>
                  <a:lnTo>
                    <a:pt x="3169" y="1098"/>
                  </a:lnTo>
                  <a:lnTo>
                    <a:pt x="3162" y="1102"/>
                  </a:lnTo>
                  <a:lnTo>
                    <a:pt x="3159" y="1103"/>
                  </a:lnTo>
                  <a:lnTo>
                    <a:pt x="3156" y="1105"/>
                  </a:lnTo>
                  <a:lnTo>
                    <a:pt x="3150" y="1108"/>
                  </a:lnTo>
                  <a:lnTo>
                    <a:pt x="3145" y="1112"/>
                  </a:lnTo>
                  <a:lnTo>
                    <a:pt x="3141" y="1116"/>
                  </a:lnTo>
                  <a:lnTo>
                    <a:pt x="3136" y="1121"/>
                  </a:lnTo>
                  <a:lnTo>
                    <a:pt x="3133" y="1126"/>
                  </a:lnTo>
                  <a:lnTo>
                    <a:pt x="3131" y="1131"/>
                  </a:lnTo>
                  <a:lnTo>
                    <a:pt x="3129" y="1138"/>
                  </a:lnTo>
                  <a:lnTo>
                    <a:pt x="3128" y="1145"/>
                  </a:lnTo>
                  <a:lnTo>
                    <a:pt x="3127" y="1151"/>
                  </a:lnTo>
                  <a:lnTo>
                    <a:pt x="3128" y="1160"/>
                  </a:lnTo>
                  <a:lnTo>
                    <a:pt x="3130" y="1167"/>
                  </a:lnTo>
                  <a:lnTo>
                    <a:pt x="3131" y="1170"/>
                  </a:lnTo>
                  <a:lnTo>
                    <a:pt x="3133" y="1175"/>
                  </a:lnTo>
                  <a:lnTo>
                    <a:pt x="3136" y="1180"/>
                  </a:lnTo>
                  <a:lnTo>
                    <a:pt x="3142" y="1186"/>
                  </a:lnTo>
                  <a:lnTo>
                    <a:pt x="3148" y="1190"/>
                  </a:lnTo>
                  <a:lnTo>
                    <a:pt x="3155" y="1194"/>
                  </a:lnTo>
                  <a:lnTo>
                    <a:pt x="3162" y="1198"/>
                  </a:lnTo>
                  <a:lnTo>
                    <a:pt x="3170" y="1201"/>
                  </a:lnTo>
                  <a:lnTo>
                    <a:pt x="3179" y="1204"/>
                  </a:lnTo>
                  <a:lnTo>
                    <a:pt x="3197" y="1209"/>
                  </a:lnTo>
                  <a:lnTo>
                    <a:pt x="3218" y="1214"/>
                  </a:lnTo>
                  <a:lnTo>
                    <a:pt x="3238" y="1218"/>
                  </a:lnTo>
                  <a:lnTo>
                    <a:pt x="3259" y="1223"/>
                  </a:lnTo>
                  <a:lnTo>
                    <a:pt x="3278" y="1229"/>
                  </a:lnTo>
                  <a:lnTo>
                    <a:pt x="3288" y="1232"/>
                  </a:lnTo>
                  <a:lnTo>
                    <a:pt x="3298" y="1236"/>
                  </a:lnTo>
                  <a:lnTo>
                    <a:pt x="3306" y="1240"/>
                  </a:lnTo>
                  <a:lnTo>
                    <a:pt x="3314" y="1245"/>
                  </a:lnTo>
                  <a:lnTo>
                    <a:pt x="3321" y="1252"/>
                  </a:lnTo>
                  <a:lnTo>
                    <a:pt x="3328" y="1259"/>
                  </a:lnTo>
                  <a:lnTo>
                    <a:pt x="3333" y="1266"/>
                  </a:lnTo>
                  <a:lnTo>
                    <a:pt x="3337" y="1270"/>
                  </a:lnTo>
                  <a:lnTo>
                    <a:pt x="3339" y="1274"/>
                  </a:lnTo>
                  <a:lnTo>
                    <a:pt x="3343" y="1283"/>
                  </a:lnTo>
                  <a:lnTo>
                    <a:pt x="3346" y="1294"/>
                  </a:lnTo>
                  <a:lnTo>
                    <a:pt x="3347" y="1299"/>
                  </a:lnTo>
                  <a:lnTo>
                    <a:pt x="3348" y="1305"/>
                  </a:lnTo>
                  <a:lnTo>
                    <a:pt x="3348" y="1311"/>
                  </a:lnTo>
                  <a:lnTo>
                    <a:pt x="3349" y="1317"/>
                  </a:lnTo>
                  <a:close/>
                  <a:moveTo>
                    <a:pt x="3462" y="1064"/>
                  </a:moveTo>
                  <a:lnTo>
                    <a:pt x="3462" y="1412"/>
                  </a:lnTo>
                  <a:lnTo>
                    <a:pt x="3419" y="1412"/>
                  </a:lnTo>
                  <a:lnTo>
                    <a:pt x="3419" y="1064"/>
                  </a:lnTo>
                  <a:lnTo>
                    <a:pt x="3462" y="1064"/>
                  </a:lnTo>
                  <a:close/>
                  <a:moveTo>
                    <a:pt x="3791" y="1102"/>
                  </a:moveTo>
                  <a:lnTo>
                    <a:pt x="3671" y="1102"/>
                  </a:lnTo>
                  <a:lnTo>
                    <a:pt x="3671" y="1412"/>
                  </a:lnTo>
                  <a:lnTo>
                    <a:pt x="3628" y="1412"/>
                  </a:lnTo>
                  <a:lnTo>
                    <a:pt x="3628" y="1102"/>
                  </a:lnTo>
                  <a:lnTo>
                    <a:pt x="3508" y="1102"/>
                  </a:lnTo>
                  <a:lnTo>
                    <a:pt x="3508" y="1064"/>
                  </a:lnTo>
                  <a:lnTo>
                    <a:pt x="3791" y="1064"/>
                  </a:lnTo>
                  <a:lnTo>
                    <a:pt x="3791" y="1102"/>
                  </a:lnTo>
                  <a:close/>
                  <a:moveTo>
                    <a:pt x="4104" y="1064"/>
                  </a:moveTo>
                  <a:lnTo>
                    <a:pt x="3975" y="1259"/>
                  </a:lnTo>
                  <a:lnTo>
                    <a:pt x="3975" y="1412"/>
                  </a:lnTo>
                  <a:lnTo>
                    <a:pt x="3932" y="1412"/>
                  </a:lnTo>
                  <a:lnTo>
                    <a:pt x="3932" y="1259"/>
                  </a:lnTo>
                  <a:lnTo>
                    <a:pt x="3804" y="1064"/>
                  </a:lnTo>
                  <a:lnTo>
                    <a:pt x="3854" y="1064"/>
                  </a:lnTo>
                  <a:lnTo>
                    <a:pt x="3955" y="1221"/>
                  </a:lnTo>
                  <a:lnTo>
                    <a:pt x="4056" y="1064"/>
                  </a:lnTo>
                  <a:lnTo>
                    <a:pt x="4104" y="1064"/>
                  </a:lnTo>
                  <a:close/>
                  <a:moveTo>
                    <a:pt x="4600" y="1238"/>
                  </a:moveTo>
                  <a:lnTo>
                    <a:pt x="4600" y="1246"/>
                  </a:lnTo>
                  <a:lnTo>
                    <a:pt x="4600" y="1255"/>
                  </a:lnTo>
                  <a:lnTo>
                    <a:pt x="4599" y="1263"/>
                  </a:lnTo>
                  <a:lnTo>
                    <a:pt x="4598" y="1271"/>
                  </a:lnTo>
                  <a:lnTo>
                    <a:pt x="4596" y="1279"/>
                  </a:lnTo>
                  <a:lnTo>
                    <a:pt x="4594" y="1287"/>
                  </a:lnTo>
                  <a:lnTo>
                    <a:pt x="4590" y="1304"/>
                  </a:lnTo>
                  <a:lnTo>
                    <a:pt x="4584" y="1319"/>
                  </a:lnTo>
                  <a:lnTo>
                    <a:pt x="4580" y="1328"/>
                  </a:lnTo>
                  <a:lnTo>
                    <a:pt x="4576" y="1335"/>
                  </a:lnTo>
                  <a:lnTo>
                    <a:pt x="4572" y="1342"/>
                  </a:lnTo>
                  <a:lnTo>
                    <a:pt x="4567" y="1349"/>
                  </a:lnTo>
                  <a:lnTo>
                    <a:pt x="4563" y="1356"/>
                  </a:lnTo>
                  <a:lnTo>
                    <a:pt x="4557" y="1362"/>
                  </a:lnTo>
                  <a:lnTo>
                    <a:pt x="4552" y="1369"/>
                  </a:lnTo>
                  <a:lnTo>
                    <a:pt x="4546" y="1375"/>
                  </a:lnTo>
                  <a:lnTo>
                    <a:pt x="4539" y="1381"/>
                  </a:lnTo>
                  <a:lnTo>
                    <a:pt x="4533" y="1386"/>
                  </a:lnTo>
                  <a:lnTo>
                    <a:pt x="4526" y="1391"/>
                  </a:lnTo>
                  <a:lnTo>
                    <a:pt x="4519" y="1396"/>
                  </a:lnTo>
                  <a:lnTo>
                    <a:pt x="4511" y="1400"/>
                  </a:lnTo>
                  <a:lnTo>
                    <a:pt x="4503" y="1405"/>
                  </a:lnTo>
                  <a:lnTo>
                    <a:pt x="4494" y="1408"/>
                  </a:lnTo>
                  <a:lnTo>
                    <a:pt x="4486" y="1411"/>
                  </a:lnTo>
                  <a:lnTo>
                    <a:pt x="4477" y="1414"/>
                  </a:lnTo>
                  <a:lnTo>
                    <a:pt x="4468" y="1416"/>
                  </a:lnTo>
                  <a:lnTo>
                    <a:pt x="4458" y="1418"/>
                  </a:lnTo>
                  <a:lnTo>
                    <a:pt x="4448" y="1419"/>
                  </a:lnTo>
                  <a:lnTo>
                    <a:pt x="4437" y="1420"/>
                  </a:lnTo>
                  <a:lnTo>
                    <a:pt x="4427" y="1420"/>
                  </a:lnTo>
                  <a:lnTo>
                    <a:pt x="4415" y="1420"/>
                  </a:lnTo>
                  <a:lnTo>
                    <a:pt x="4405" y="1419"/>
                  </a:lnTo>
                  <a:lnTo>
                    <a:pt x="4395" y="1418"/>
                  </a:lnTo>
                  <a:lnTo>
                    <a:pt x="4385" y="1416"/>
                  </a:lnTo>
                  <a:lnTo>
                    <a:pt x="4376" y="1414"/>
                  </a:lnTo>
                  <a:lnTo>
                    <a:pt x="4367" y="1411"/>
                  </a:lnTo>
                  <a:lnTo>
                    <a:pt x="4358" y="1408"/>
                  </a:lnTo>
                  <a:lnTo>
                    <a:pt x="4350" y="1405"/>
                  </a:lnTo>
                  <a:lnTo>
                    <a:pt x="4341" y="1400"/>
                  </a:lnTo>
                  <a:lnTo>
                    <a:pt x="4334" y="1396"/>
                  </a:lnTo>
                  <a:lnTo>
                    <a:pt x="4320" y="1386"/>
                  </a:lnTo>
                  <a:lnTo>
                    <a:pt x="4314" y="1381"/>
                  </a:lnTo>
                  <a:lnTo>
                    <a:pt x="4307" y="1375"/>
                  </a:lnTo>
                  <a:lnTo>
                    <a:pt x="4301" y="1369"/>
                  </a:lnTo>
                  <a:lnTo>
                    <a:pt x="4295" y="1362"/>
                  </a:lnTo>
                  <a:lnTo>
                    <a:pt x="4290" y="1356"/>
                  </a:lnTo>
                  <a:lnTo>
                    <a:pt x="4285" y="1349"/>
                  </a:lnTo>
                  <a:lnTo>
                    <a:pt x="4281" y="1342"/>
                  </a:lnTo>
                  <a:lnTo>
                    <a:pt x="4277" y="1335"/>
                  </a:lnTo>
                  <a:lnTo>
                    <a:pt x="4269" y="1319"/>
                  </a:lnTo>
                  <a:lnTo>
                    <a:pt x="4266" y="1312"/>
                  </a:lnTo>
                  <a:lnTo>
                    <a:pt x="4263" y="1304"/>
                  </a:lnTo>
                  <a:lnTo>
                    <a:pt x="4258" y="1287"/>
                  </a:lnTo>
                  <a:lnTo>
                    <a:pt x="4257" y="1279"/>
                  </a:lnTo>
                  <a:lnTo>
                    <a:pt x="4255" y="1271"/>
                  </a:lnTo>
                  <a:lnTo>
                    <a:pt x="4253" y="1255"/>
                  </a:lnTo>
                  <a:lnTo>
                    <a:pt x="4253" y="1238"/>
                  </a:lnTo>
                  <a:lnTo>
                    <a:pt x="4253" y="1230"/>
                  </a:lnTo>
                  <a:lnTo>
                    <a:pt x="4253" y="1221"/>
                  </a:lnTo>
                  <a:lnTo>
                    <a:pt x="4254" y="1213"/>
                  </a:lnTo>
                  <a:lnTo>
                    <a:pt x="4255" y="1204"/>
                  </a:lnTo>
                  <a:lnTo>
                    <a:pt x="4257" y="1196"/>
                  </a:lnTo>
                  <a:lnTo>
                    <a:pt x="4258" y="1188"/>
                  </a:lnTo>
                  <a:lnTo>
                    <a:pt x="4263" y="1171"/>
                  </a:lnTo>
                  <a:lnTo>
                    <a:pt x="4269" y="1156"/>
                  </a:lnTo>
                  <a:lnTo>
                    <a:pt x="4273" y="1149"/>
                  </a:lnTo>
                  <a:lnTo>
                    <a:pt x="4277" y="1142"/>
                  </a:lnTo>
                  <a:lnTo>
                    <a:pt x="4281" y="1133"/>
                  </a:lnTo>
                  <a:lnTo>
                    <a:pt x="4285" y="1127"/>
                  </a:lnTo>
                  <a:lnTo>
                    <a:pt x="4290" y="1120"/>
                  </a:lnTo>
                  <a:lnTo>
                    <a:pt x="4295" y="1114"/>
                  </a:lnTo>
                  <a:lnTo>
                    <a:pt x="4301" y="1107"/>
                  </a:lnTo>
                  <a:lnTo>
                    <a:pt x="4307" y="1102"/>
                  </a:lnTo>
                  <a:lnTo>
                    <a:pt x="4314" y="1095"/>
                  </a:lnTo>
                  <a:lnTo>
                    <a:pt x="4320" y="1090"/>
                  </a:lnTo>
                  <a:lnTo>
                    <a:pt x="4327" y="1085"/>
                  </a:lnTo>
                  <a:lnTo>
                    <a:pt x="4334" y="1080"/>
                  </a:lnTo>
                  <a:lnTo>
                    <a:pt x="4341" y="1076"/>
                  </a:lnTo>
                  <a:lnTo>
                    <a:pt x="4350" y="1072"/>
                  </a:lnTo>
                  <a:lnTo>
                    <a:pt x="4358" y="1069"/>
                  </a:lnTo>
                  <a:lnTo>
                    <a:pt x="4367" y="1065"/>
                  </a:lnTo>
                  <a:lnTo>
                    <a:pt x="4376" y="1063"/>
                  </a:lnTo>
                  <a:lnTo>
                    <a:pt x="4385" y="1060"/>
                  </a:lnTo>
                  <a:lnTo>
                    <a:pt x="4395" y="1058"/>
                  </a:lnTo>
                  <a:lnTo>
                    <a:pt x="4405" y="1057"/>
                  </a:lnTo>
                  <a:lnTo>
                    <a:pt x="4415" y="1056"/>
                  </a:lnTo>
                  <a:lnTo>
                    <a:pt x="4427" y="1056"/>
                  </a:lnTo>
                  <a:lnTo>
                    <a:pt x="4437" y="1056"/>
                  </a:lnTo>
                  <a:lnTo>
                    <a:pt x="4448" y="1057"/>
                  </a:lnTo>
                  <a:lnTo>
                    <a:pt x="4458" y="1058"/>
                  </a:lnTo>
                  <a:lnTo>
                    <a:pt x="4468" y="1060"/>
                  </a:lnTo>
                  <a:lnTo>
                    <a:pt x="4477" y="1063"/>
                  </a:lnTo>
                  <a:lnTo>
                    <a:pt x="4486" y="1065"/>
                  </a:lnTo>
                  <a:lnTo>
                    <a:pt x="4494" y="1069"/>
                  </a:lnTo>
                  <a:lnTo>
                    <a:pt x="4503" y="1072"/>
                  </a:lnTo>
                  <a:lnTo>
                    <a:pt x="4511" y="1076"/>
                  </a:lnTo>
                  <a:lnTo>
                    <a:pt x="4519" y="1080"/>
                  </a:lnTo>
                  <a:lnTo>
                    <a:pt x="4533" y="1090"/>
                  </a:lnTo>
                  <a:lnTo>
                    <a:pt x="4539" y="1095"/>
                  </a:lnTo>
                  <a:lnTo>
                    <a:pt x="4546" y="1102"/>
                  </a:lnTo>
                  <a:lnTo>
                    <a:pt x="4552" y="1107"/>
                  </a:lnTo>
                  <a:lnTo>
                    <a:pt x="4557" y="1114"/>
                  </a:lnTo>
                  <a:lnTo>
                    <a:pt x="4563" y="1120"/>
                  </a:lnTo>
                  <a:lnTo>
                    <a:pt x="4567" y="1127"/>
                  </a:lnTo>
                  <a:lnTo>
                    <a:pt x="4572" y="1133"/>
                  </a:lnTo>
                  <a:lnTo>
                    <a:pt x="4576" y="1142"/>
                  </a:lnTo>
                  <a:lnTo>
                    <a:pt x="4584" y="1156"/>
                  </a:lnTo>
                  <a:lnTo>
                    <a:pt x="4587" y="1164"/>
                  </a:lnTo>
                  <a:lnTo>
                    <a:pt x="4590" y="1171"/>
                  </a:lnTo>
                  <a:lnTo>
                    <a:pt x="4594" y="1188"/>
                  </a:lnTo>
                  <a:lnTo>
                    <a:pt x="4596" y="1196"/>
                  </a:lnTo>
                  <a:lnTo>
                    <a:pt x="4598" y="1204"/>
                  </a:lnTo>
                  <a:lnTo>
                    <a:pt x="4600" y="1221"/>
                  </a:lnTo>
                  <a:lnTo>
                    <a:pt x="4600" y="1238"/>
                  </a:lnTo>
                  <a:close/>
                  <a:moveTo>
                    <a:pt x="4555" y="1238"/>
                  </a:moveTo>
                  <a:lnTo>
                    <a:pt x="4555" y="1224"/>
                  </a:lnTo>
                  <a:lnTo>
                    <a:pt x="4553" y="1210"/>
                  </a:lnTo>
                  <a:lnTo>
                    <a:pt x="4551" y="1197"/>
                  </a:lnTo>
                  <a:lnTo>
                    <a:pt x="4548" y="1185"/>
                  </a:lnTo>
                  <a:lnTo>
                    <a:pt x="4542" y="1171"/>
                  </a:lnTo>
                  <a:lnTo>
                    <a:pt x="4540" y="1166"/>
                  </a:lnTo>
                  <a:lnTo>
                    <a:pt x="4537" y="1160"/>
                  </a:lnTo>
                  <a:lnTo>
                    <a:pt x="4531" y="1149"/>
                  </a:lnTo>
                  <a:lnTo>
                    <a:pt x="4523" y="1139"/>
                  </a:lnTo>
                  <a:lnTo>
                    <a:pt x="4519" y="1133"/>
                  </a:lnTo>
                  <a:lnTo>
                    <a:pt x="4515" y="1128"/>
                  </a:lnTo>
                  <a:lnTo>
                    <a:pt x="4506" y="1120"/>
                  </a:lnTo>
                  <a:lnTo>
                    <a:pt x="4500" y="1116"/>
                  </a:lnTo>
                  <a:lnTo>
                    <a:pt x="4495" y="1113"/>
                  </a:lnTo>
                  <a:lnTo>
                    <a:pt x="4483" y="1106"/>
                  </a:lnTo>
                  <a:lnTo>
                    <a:pt x="4477" y="1104"/>
                  </a:lnTo>
                  <a:lnTo>
                    <a:pt x="4471" y="1101"/>
                  </a:lnTo>
                  <a:lnTo>
                    <a:pt x="4463" y="1098"/>
                  </a:lnTo>
                  <a:lnTo>
                    <a:pt x="4457" y="1097"/>
                  </a:lnTo>
                  <a:lnTo>
                    <a:pt x="4450" y="1095"/>
                  </a:lnTo>
                  <a:lnTo>
                    <a:pt x="4442" y="1094"/>
                  </a:lnTo>
                  <a:lnTo>
                    <a:pt x="4435" y="1094"/>
                  </a:lnTo>
                  <a:lnTo>
                    <a:pt x="4427" y="1093"/>
                  </a:lnTo>
                  <a:lnTo>
                    <a:pt x="4410" y="1094"/>
                  </a:lnTo>
                  <a:lnTo>
                    <a:pt x="4403" y="1095"/>
                  </a:lnTo>
                  <a:lnTo>
                    <a:pt x="4396" y="1097"/>
                  </a:lnTo>
                  <a:lnTo>
                    <a:pt x="4389" y="1098"/>
                  </a:lnTo>
                  <a:lnTo>
                    <a:pt x="4382" y="1101"/>
                  </a:lnTo>
                  <a:lnTo>
                    <a:pt x="4369" y="1106"/>
                  </a:lnTo>
                  <a:lnTo>
                    <a:pt x="4358" y="1113"/>
                  </a:lnTo>
                  <a:lnTo>
                    <a:pt x="4353" y="1116"/>
                  </a:lnTo>
                  <a:lnTo>
                    <a:pt x="4347" y="1120"/>
                  </a:lnTo>
                  <a:lnTo>
                    <a:pt x="4338" y="1128"/>
                  </a:lnTo>
                  <a:lnTo>
                    <a:pt x="4333" y="1133"/>
                  </a:lnTo>
                  <a:lnTo>
                    <a:pt x="4329" y="1139"/>
                  </a:lnTo>
                  <a:lnTo>
                    <a:pt x="4322" y="1149"/>
                  </a:lnTo>
                  <a:lnTo>
                    <a:pt x="4316" y="1160"/>
                  </a:lnTo>
                  <a:lnTo>
                    <a:pt x="4310" y="1171"/>
                  </a:lnTo>
                  <a:lnTo>
                    <a:pt x="4305" y="1185"/>
                  </a:lnTo>
                  <a:lnTo>
                    <a:pt x="4303" y="1191"/>
                  </a:lnTo>
                  <a:lnTo>
                    <a:pt x="4302" y="1197"/>
                  </a:lnTo>
                  <a:lnTo>
                    <a:pt x="4299" y="1210"/>
                  </a:lnTo>
                  <a:lnTo>
                    <a:pt x="4298" y="1224"/>
                  </a:lnTo>
                  <a:lnTo>
                    <a:pt x="4298" y="1238"/>
                  </a:lnTo>
                  <a:lnTo>
                    <a:pt x="4298" y="1252"/>
                  </a:lnTo>
                  <a:lnTo>
                    <a:pt x="4299" y="1259"/>
                  </a:lnTo>
                  <a:lnTo>
                    <a:pt x="4299" y="1265"/>
                  </a:lnTo>
                  <a:lnTo>
                    <a:pt x="4302" y="1278"/>
                  </a:lnTo>
                  <a:lnTo>
                    <a:pt x="4305" y="1292"/>
                  </a:lnTo>
                  <a:lnTo>
                    <a:pt x="4310" y="1304"/>
                  </a:lnTo>
                  <a:lnTo>
                    <a:pt x="4313" y="1310"/>
                  </a:lnTo>
                  <a:lnTo>
                    <a:pt x="4316" y="1316"/>
                  </a:lnTo>
                  <a:lnTo>
                    <a:pt x="4322" y="1328"/>
                  </a:lnTo>
                  <a:lnTo>
                    <a:pt x="4329" y="1338"/>
                  </a:lnTo>
                  <a:lnTo>
                    <a:pt x="4333" y="1343"/>
                  </a:lnTo>
                  <a:lnTo>
                    <a:pt x="4338" y="1347"/>
                  </a:lnTo>
                  <a:lnTo>
                    <a:pt x="4347" y="1356"/>
                  </a:lnTo>
                  <a:lnTo>
                    <a:pt x="4353" y="1360"/>
                  </a:lnTo>
                  <a:lnTo>
                    <a:pt x="4358" y="1364"/>
                  </a:lnTo>
                  <a:lnTo>
                    <a:pt x="4369" y="1370"/>
                  </a:lnTo>
                  <a:lnTo>
                    <a:pt x="4376" y="1373"/>
                  </a:lnTo>
                  <a:lnTo>
                    <a:pt x="4382" y="1375"/>
                  </a:lnTo>
                  <a:lnTo>
                    <a:pt x="4389" y="1377"/>
                  </a:lnTo>
                  <a:lnTo>
                    <a:pt x="4396" y="1379"/>
                  </a:lnTo>
                  <a:lnTo>
                    <a:pt x="4403" y="1380"/>
                  </a:lnTo>
                  <a:lnTo>
                    <a:pt x="4410" y="1381"/>
                  </a:lnTo>
                  <a:lnTo>
                    <a:pt x="4418" y="1382"/>
                  </a:lnTo>
                  <a:lnTo>
                    <a:pt x="4427" y="1382"/>
                  </a:lnTo>
                  <a:lnTo>
                    <a:pt x="4442" y="1381"/>
                  </a:lnTo>
                  <a:lnTo>
                    <a:pt x="4450" y="1380"/>
                  </a:lnTo>
                  <a:lnTo>
                    <a:pt x="4457" y="1379"/>
                  </a:lnTo>
                  <a:lnTo>
                    <a:pt x="4463" y="1377"/>
                  </a:lnTo>
                  <a:lnTo>
                    <a:pt x="4471" y="1375"/>
                  </a:lnTo>
                  <a:lnTo>
                    <a:pt x="4483" y="1370"/>
                  </a:lnTo>
                  <a:lnTo>
                    <a:pt x="4495" y="1364"/>
                  </a:lnTo>
                  <a:lnTo>
                    <a:pt x="4500" y="1360"/>
                  </a:lnTo>
                  <a:lnTo>
                    <a:pt x="4506" y="1356"/>
                  </a:lnTo>
                  <a:lnTo>
                    <a:pt x="4515" y="1347"/>
                  </a:lnTo>
                  <a:lnTo>
                    <a:pt x="4519" y="1343"/>
                  </a:lnTo>
                  <a:lnTo>
                    <a:pt x="4523" y="1338"/>
                  </a:lnTo>
                  <a:lnTo>
                    <a:pt x="4531" y="1328"/>
                  </a:lnTo>
                  <a:lnTo>
                    <a:pt x="4537" y="1316"/>
                  </a:lnTo>
                  <a:lnTo>
                    <a:pt x="4542" y="1304"/>
                  </a:lnTo>
                  <a:lnTo>
                    <a:pt x="4548" y="1292"/>
                  </a:lnTo>
                  <a:lnTo>
                    <a:pt x="4549" y="1285"/>
                  </a:lnTo>
                  <a:lnTo>
                    <a:pt x="4551" y="1278"/>
                  </a:lnTo>
                  <a:lnTo>
                    <a:pt x="4553" y="1265"/>
                  </a:lnTo>
                  <a:lnTo>
                    <a:pt x="4555" y="1252"/>
                  </a:lnTo>
                  <a:lnTo>
                    <a:pt x="4555" y="1238"/>
                  </a:lnTo>
                  <a:close/>
                  <a:moveTo>
                    <a:pt x="4902" y="1102"/>
                  </a:moveTo>
                  <a:lnTo>
                    <a:pt x="4708" y="1102"/>
                  </a:lnTo>
                  <a:lnTo>
                    <a:pt x="4708" y="1217"/>
                  </a:lnTo>
                  <a:lnTo>
                    <a:pt x="4888" y="1217"/>
                  </a:lnTo>
                  <a:lnTo>
                    <a:pt x="4888" y="1254"/>
                  </a:lnTo>
                  <a:lnTo>
                    <a:pt x="4708" y="1254"/>
                  </a:lnTo>
                  <a:lnTo>
                    <a:pt x="4708" y="1412"/>
                  </a:lnTo>
                  <a:lnTo>
                    <a:pt x="4665" y="1412"/>
                  </a:lnTo>
                  <a:lnTo>
                    <a:pt x="4665" y="1064"/>
                  </a:lnTo>
                  <a:lnTo>
                    <a:pt x="4902" y="1064"/>
                  </a:lnTo>
                  <a:lnTo>
                    <a:pt x="4902" y="1102"/>
                  </a:lnTo>
                  <a:close/>
                  <a:moveTo>
                    <a:pt x="5363" y="1064"/>
                  </a:moveTo>
                  <a:lnTo>
                    <a:pt x="5224" y="1412"/>
                  </a:lnTo>
                  <a:lnTo>
                    <a:pt x="5178" y="1412"/>
                  </a:lnTo>
                  <a:lnTo>
                    <a:pt x="5038" y="1064"/>
                  </a:lnTo>
                  <a:lnTo>
                    <a:pt x="5085" y="1064"/>
                  </a:lnTo>
                  <a:lnTo>
                    <a:pt x="5201" y="1361"/>
                  </a:lnTo>
                  <a:lnTo>
                    <a:pt x="5317" y="1064"/>
                  </a:lnTo>
                  <a:lnTo>
                    <a:pt x="5363" y="1064"/>
                  </a:lnTo>
                  <a:close/>
                  <a:moveTo>
                    <a:pt x="5682" y="1412"/>
                  </a:moveTo>
                  <a:lnTo>
                    <a:pt x="5634" y="1412"/>
                  </a:lnTo>
                  <a:lnTo>
                    <a:pt x="5598" y="1319"/>
                  </a:lnTo>
                  <a:lnTo>
                    <a:pt x="5424" y="1319"/>
                  </a:lnTo>
                  <a:lnTo>
                    <a:pt x="5387" y="1412"/>
                  </a:lnTo>
                  <a:lnTo>
                    <a:pt x="5341" y="1412"/>
                  </a:lnTo>
                  <a:lnTo>
                    <a:pt x="5486" y="1064"/>
                  </a:lnTo>
                  <a:lnTo>
                    <a:pt x="5537" y="1064"/>
                  </a:lnTo>
                  <a:lnTo>
                    <a:pt x="5682" y="1412"/>
                  </a:lnTo>
                  <a:close/>
                  <a:moveTo>
                    <a:pt x="5582" y="1282"/>
                  </a:moveTo>
                  <a:lnTo>
                    <a:pt x="5511" y="1107"/>
                  </a:lnTo>
                  <a:lnTo>
                    <a:pt x="5439" y="1282"/>
                  </a:lnTo>
                  <a:lnTo>
                    <a:pt x="5582" y="1282"/>
                  </a:lnTo>
                  <a:close/>
                  <a:moveTo>
                    <a:pt x="6035" y="1412"/>
                  </a:moveTo>
                  <a:lnTo>
                    <a:pt x="5988" y="1412"/>
                  </a:lnTo>
                  <a:lnTo>
                    <a:pt x="5950" y="1319"/>
                  </a:lnTo>
                  <a:lnTo>
                    <a:pt x="5777" y="1319"/>
                  </a:lnTo>
                  <a:lnTo>
                    <a:pt x="5740" y="1412"/>
                  </a:lnTo>
                  <a:lnTo>
                    <a:pt x="5694" y="1412"/>
                  </a:lnTo>
                  <a:lnTo>
                    <a:pt x="5839" y="1064"/>
                  </a:lnTo>
                  <a:lnTo>
                    <a:pt x="5890" y="1064"/>
                  </a:lnTo>
                  <a:lnTo>
                    <a:pt x="6035" y="1412"/>
                  </a:lnTo>
                  <a:close/>
                  <a:moveTo>
                    <a:pt x="5935" y="1282"/>
                  </a:moveTo>
                  <a:lnTo>
                    <a:pt x="5863" y="1107"/>
                  </a:lnTo>
                  <a:lnTo>
                    <a:pt x="5793" y="1282"/>
                  </a:lnTo>
                  <a:lnTo>
                    <a:pt x="5935" y="1282"/>
                  </a:lnTo>
                  <a:close/>
                  <a:moveTo>
                    <a:pt x="6329" y="1317"/>
                  </a:moveTo>
                  <a:lnTo>
                    <a:pt x="6329" y="1329"/>
                  </a:lnTo>
                  <a:lnTo>
                    <a:pt x="6327" y="1340"/>
                  </a:lnTo>
                  <a:lnTo>
                    <a:pt x="6326" y="1345"/>
                  </a:lnTo>
                  <a:lnTo>
                    <a:pt x="6324" y="1350"/>
                  </a:lnTo>
                  <a:lnTo>
                    <a:pt x="6320" y="1360"/>
                  </a:lnTo>
                  <a:lnTo>
                    <a:pt x="6315" y="1370"/>
                  </a:lnTo>
                  <a:lnTo>
                    <a:pt x="6309" y="1378"/>
                  </a:lnTo>
                  <a:lnTo>
                    <a:pt x="6305" y="1382"/>
                  </a:lnTo>
                  <a:lnTo>
                    <a:pt x="6302" y="1385"/>
                  </a:lnTo>
                  <a:lnTo>
                    <a:pt x="6297" y="1389"/>
                  </a:lnTo>
                  <a:lnTo>
                    <a:pt x="6292" y="1392"/>
                  </a:lnTo>
                  <a:lnTo>
                    <a:pt x="6288" y="1395"/>
                  </a:lnTo>
                  <a:lnTo>
                    <a:pt x="6283" y="1398"/>
                  </a:lnTo>
                  <a:lnTo>
                    <a:pt x="6278" y="1402"/>
                  </a:lnTo>
                  <a:lnTo>
                    <a:pt x="6273" y="1405"/>
                  </a:lnTo>
                  <a:lnTo>
                    <a:pt x="6268" y="1407"/>
                  </a:lnTo>
                  <a:lnTo>
                    <a:pt x="6262" y="1409"/>
                  </a:lnTo>
                  <a:lnTo>
                    <a:pt x="6255" y="1411"/>
                  </a:lnTo>
                  <a:lnTo>
                    <a:pt x="6249" y="1413"/>
                  </a:lnTo>
                  <a:lnTo>
                    <a:pt x="6243" y="1415"/>
                  </a:lnTo>
                  <a:lnTo>
                    <a:pt x="6237" y="1416"/>
                  </a:lnTo>
                  <a:lnTo>
                    <a:pt x="6223" y="1418"/>
                  </a:lnTo>
                  <a:lnTo>
                    <a:pt x="6208" y="1420"/>
                  </a:lnTo>
                  <a:lnTo>
                    <a:pt x="6193" y="1420"/>
                  </a:lnTo>
                  <a:lnTo>
                    <a:pt x="6184" y="1420"/>
                  </a:lnTo>
                  <a:lnTo>
                    <a:pt x="6174" y="1419"/>
                  </a:lnTo>
                  <a:lnTo>
                    <a:pt x="6158" y="1418"/>
                  </a:lnTo>
                  <a:lnTo>
                    <a:pt x="6151" y="1416"/>
                  </a:lnTo>
                  <a:lnTo>
                    <a:pt x="6144" y="1415"/>
                  </a:lnTo>
                  <a:lnTo>
                    <a:pt x="6136" y="1413"/>
                  </a:lnTo>
                  <a:lnTo>
                    <a:pt x="6129" y="1411"/>
                  </a:lnTo>
                  <a:lnTo>
                    <a:pt x="6117" y="1406"/>
                  </a:lnTo>
                  <a:lnTo>
                    <a:pt x="6107" y="1400"/>
                  </a:lnTo>
                  <a:lnTo>
                    <a:pt x="6096" y="1395"/>
                  </a:lnTo>
                  <a:lnTo>
                    <a:pt x="6087" y="1389"/>
                  </a:lnTo>
                  <a:lnTo>
                    <a:pt x="6080" y="1383"/>
                  </a:lnTo>
                  <a:lnTo>
                    <a:pt x="6073" y="1378"/>
                  </a:lnTo>
                  <a:lnTo>
                    <a:pt x="6068" y="1372"/>
                  </a:lnTo>
                  <a:lnTo>
                    <a:pt x="6062" y="1367"/>
                  </a:lnTo>
                  <a:lnTo>
                    <a:pt x="6056" y="1358"/>
                  </a:lnTo>
                  <a:lnTo>
                    <a:pt x="6053" y="1353"/>
                  </a:lnTo>
                  <a:lnTo>
                    <a:pt x="6084" y="1329"/>
                  </a:lnTo>
                  <a:lnTo>
                    <a:pt x="6087" y="1334"/>
                  </a:lnTo>
                  <a:lnTo>
                    <a:pt x="6093" y="1340"/>
                  </a:lnTo>
                  <a:lnTo>
                    <a:pt x="6101" y="1349"/>
                  </a:lnTo>
                  <a:lnTo>
                    <a:pt x="6107" y="1353"/>
                  </a:lnTo>
                  <a:lnTo>
                    <a:pt x="6113" y="1358"/>
                  </a:lnTo>
                  <a:lnTo>
                    <a:pt x="6119" y="1362"/>
                  </a:lnTo>
                  <a:lnTo>
                    <a:pt x="6127" y="1368"/>
                  </a:lnTo>
                  <a:lnTo>
                    <a:pt x="6135" y="1372"/>
                  </a:lnTo>
                  <a:lnTo>
                    <a:pt x="6145" y="1375"/>
                  </a:lnTo>
                  <a:lnTo>
                    <a:pt x="6155" y="1378"/>
                  </a:lnTo>
                  <a:lnTo>
                    <a:pt x="6166" y="1380"/>
                  </a:lnTo>
                  <a:lnTo>
                    <a:pt x="6178" y="1382"/>
                  </a:lnTo>
                  <a:lnTo>
                    <a:pt x="6192" y="1382"/>
                  </a:lnTo>
                  <a:lnTo>
                    <a:pt x="6202" y="1382"/>
                  </a:lnTo>
                  <a:lnTo>
                    <a:pt x="6212" y="1381"/>
                  </a:lnTo>
                  <a:lnTo>
                    <a:pt x="6222" y="1380"/>
                  </a:lnTo>
                  <a:lnTo>
                    <a:pt x="6230" y="1378"/>
                  </a:lnTo>
                  <a:lnTo>
                    <a:pt x="6238" y="1376"/>
                  </a:lnTo>
                  <a:lnTo>
                    <a:pt x="6246" y="1373"/>
                  </a:lnTo>
                  <a:lnTo>
                    <a:pt x="6253" y="1370"/>
                  </a:lnTo>
                  <a:lnTo>
                    <a:pt x="6260" y="1366"/>
                  </a:lnTo>
                  <a:lnTo>
                    <a:pt x="6265" y="1361"/>
                  </a:lnTo>
                  <a:lnTo>
                    <a:pt x="6270" y="1356"/>
                  </a:lnTo>
                  <a:lnTo>
                    <a:pt x="6273" y="1354"/>
                  </a:lnTo>
                  <a:lnTo>
                    <a:pt x="6275" y="1351"/>
                  </a:lnTo>
                  <a:lnTo>
                    <a:pt x="6278" y="1346"/>
                  </a:lnTo>
                  <a:lnTo>
                    <a:pt x="6281" y="1339"/>
                  </a:lnTo>
                  <a:lnTo>
                    <a:pt x="6283" y="1333"/>
                  </a:lnTo>
                  <a:lnTo>
                    <a:pt x="6284" y="1326"/>
                  </a:lnTo>
                  <a:lnTo>
                    <a:pt x="6285" y="1317"/>
                  </a:lnTo>
                  <a:lnTo>
                    <a:pt x="6284" y="1309"/>
                  </a:lnTo>
                  <a:lnTo>
                    <a:pt x="6282" y="1302"/>
                  </a:lnTo>
                  <a:lnTo>
                    <a:pt x="6281" y="1299"/>
                  </a:lnTo>
                  <a:lnTo>
                    <a:pt x="6279" y="1296"/>
                  </a:lnTo>
                  <a:lnTo>
                    <a:pt x="6275" y="1290"/>
                  </a:lnTo>
                  <a:lnTo>
                    <a:pt x="6270" y="1284"/>
                  </a:lnTo>
                  <a:lnTo>
                    <a:pt x="6265" y="1280"/>
                  </a:lnTo>
                  <a:lnTo>
                    <a:pt x="6257" y="1276"/>
                  </a:lnTo>
                  <a:lnTo>
                    <a:pt x="6250" y="1272"/>
                  </a:lnTo>
                  <a:lnTo>
                    <a:pt x="6242" y="1269"/>
                  </a:lnTo>
                  <a:lnTo>
                    <a:pt x="6234" y="1267"/>
                  </a:lnTo>
                  <a:lnTo>
                    <a:pt x="6214" y="1262"/>
                  </a:lnTo>
                  <a:lnTo>
                    <a:pt x="6174" y="1252"/>
                  </a:lnTo>
                  <a:lnTo>
                    <a:pt x="6154" y="1246"/>
                  </a:lnTo>
                  <a:lnTo>
                    <a:pt x="6144" y="1244"/>
                  </a:lnTo>
                  <a:lnTo>
                    <a:pt x="6133" y="1240"/>
                  </a:lnTo>
                  <a:lnTo>
                    <a:pt x="6124" y="1237"/>
                  </a:lnTo>
                  <a:lnTo>
                    <a:pt x="6115" y="1233"/>
                  </a:lnTo>
                  <a:lnTo>
                    <a:pt x="6107" y="1228"/>
                  </a:lnTo>
                  <a:lnTo>
                    <a:pt x="6098" y="1223"/>
                  </a:lnTo>
                  <a:lnTo>
                    <a:pt x="6091" y="1217"/>
                  </a:lnTo>
                  <a:lnTo>
                    <a:pt x="6084" y="1210"/>
                  </a:lnTo>
                  <a:lnTo>
                    <a:pt x="6078" y="1203"/>
                  </a:lnTo>
                  <a:lnTo>
                    <a:pt x="6076" y="1199"/>
                  </a:lnTo>
                  <a:lnTo>
                    <a:pt x="6074" y="1195"/>
                  </a:lnTo>
                  <a:lnTo>
                    <a:pt x="6070" y="1186"/>
                  </a:lnTo>
                  <a:lnTo>
                    <a:pt x="6068" y="1181"/>
                  </a:lnTo>
                  <a:lnTo>
                    <a:pt x="6067" y="1176"/>
                  </a:lnTo>
                  <a:lnTo>
                    <a:pt x="6066" y="1170"/>
                  </a:lnTo>
                  <a:lnTo>
                    <a:pt x="6065" y="1164"/>
                  </a:lnTo>
                  <a:lnTo>
                    <a:pt x="6063" y="1159"/>
                  </a:lnTo>
                  <a:lnTo>
                    <a:pt x="6063" y="1152"/>
                  </a:lnTo>
                  <a:lnTo>
                    <a:pt x="6065" y="1143"/>
                  </a:lnTo>
                  <a:lnTo>
                    <a:pt x="6065" y="1139"/>
                  </a:lnTo>
                  <a:lnTo>
                    <a:pt x="6066" y="1134"/>
                  </a:lnTo>
                  <a:lnTo>
                    <a:pt x="6069" y="1125"/>
                  </a:lnTo>
                  <a:lnTo>
                    <a:pt x="6072" y="1116"/>
                  </a:lnTo>
                  <a:lnTo>
                    <a:pt x="6077" y="1108"/>
                  </a:lnTo>
                  <a:lnTo>
                    <a:pt x="6082" y="1101"/>
                  </a:lnTo>
                  <a:lnTo>
                    <a:pt x="6089" y="1092"/>
                  </a:lnTo>
                  <a:lnTo>
                    <a:pt x="6092" y="1089"/>
                  </a:lnTo>
                  <a:lnTo>
                    <a:pt x="6096" y="1085"/>
                  </a:lnTo>
                  <a:lnTo>
                    <a:pt x="6100" y="1082"/>
                  </a:lnTo>
                  <a:lnTo>
                    <a:pt x="6105" y="1079"/>
                  </a:lnTo>
                  <a:lnTo>
                    <a:pt x="6115" y="1074"/>
                  </a:lnTo>
                  <a:lnTo>
                    <a:pt x="6125" y="1069"/>
                  </a:lnTo>
                  <a:lnTo>
                    <a:pt x="6136" y="1064"/>
                  </a:lnTo>
                  <a:lnTo>
                    <a:pt x="6143" y="1063"/>
                  </a:lnTo>
                  <a:lnTo>
                    <a:pt x="6149" y="1060"/>
                  </a:lnTo>
                  <a:lnTo>
                    <a:pt x="6162" y="1058"/>
                  </a:lnTo>
                  <a:lnTo>
                    <a:pt x="6169" y="1057"/>
                  </a:lnTo>
                  <a:lnTo>
                    <a:pt x="6176" y="1056"/>
                  </a:lnTo>
                  <a:lnTo>
                    <a:pt x="6192" y="1056"/>
                  </a:lnTo>
                  <a:lnTo>
                    <a:pt x="6208" y="1056"/>
                  </a:lnTo>
                  <a:lnTo>
                    <a:pt x="6225" y="1058"/>
                  </a:lnTo>
                  <a:lnTo>
                    <a:pt x="6239" y="1062"/>
                  </a:lnTo>
                  <a:lnTo>
                    <a:pt x="6252" y="1065"/>
                  </a:lnTo>
                  <a:lnTo>
                    <a:pt x="6265" y="1069"/>
                  </a:lnTo>
                  <a:lnTo>
                    <a:pt x="6275" y="1074"/>
                  </a:lnTo>
                  <a:lnTo>
                    <a:pt x="6284" y="1079"/>
                  </a:lnTo>
                  <a:lnTo>
                    <a:pt x="6292" y="1085"/>
                  </a:lnTo>
                  <a:lnTo>
                    <a:pt x="6301" y="1090"/>
                  </a:lnTo>
                  <a:lnTo>
                    <a:pt x="6307" y="1096"/>
                  </a:lnTo>
                  <a:lnTo>
                    <a:pt x="6312" y="1102"/>
                  </a:lnTo>
                  <a:lnTo>
                    <a:pt x="6316" y="1107"/>
                  </a:lnTo>
                  <a:lnTo>
                    <a:pt x="6323" y="1115"/>
                  </a:lnTo>
                  <a:lnTo>
                    <a:pt x="6326" y="1120"/>
                  </a:lnTo>
                  <a:lnTo>
                    <a:pt x="6296" y="1144"/>
                  </a:lnTo>
                  <a:lnTo>
                    <a:pt x="6293" y="1140"/>
                  </a:lnTo>
                  <a:lnTo>
                    <a:pt x="6288" y="1133"/>
                  </a:lnTo>
                  <a:lnTo>
                    <a:pt x="6284" y="1129"/>
                  </a:lnTo>
                  <a:lnTo>
                    <a:pt x="6279" y="1125"/>
                  </a:lnTo>
                  <a:lnTo>
                    <a:pt x="6274" y="1121"/>
                  </a:lnTo>
                  <a:lnTo>
                    <a:pt x="6268" y="1116"/>
                  </a:lnTo>
                  <a:lnTo>
                    <a:pt x="6262" y="1112"/>
                  </a:lnTo>
                  <a:lnTo>
                    <a:pt x="6253" y="1108"/>
                  </a:lnTo>
                  <a:lnTo>
                    <a:pt x="6245" y="1104"/>
                  </a:lnTo>
                  <a:lnTo>
                    <a:pt x="6236" y="1101"/>
                  </a:lnTo>
                  <a:lnTo>
                    <a:pt x="6227" y="1097"/>
                  </a:lnTo>
                  <a:lnTo>
                    <a:pt x="6215" y="1095"/>
                  </a:lnTo>
                  <a:lnTo>
                    <a:pt x="6204" y="1093"/>
                  </a:lnTo>
                  <a:lnTo>
                    <a:pt x="6192" y="1093"/>
                  </a:lnTo>
                  <a:lnTo>
                    <a:pt x="6183" y="1093"/>
                  </a:lnTo>
                  <a:lnTo>
                    <a:pt x="6173" y="1094"/>
                  </a:lnTo>
                  <a:lnTo>
                    <a:pt x="6165" y="1095"/>
                  </a:lnTo>
                  <a:lnTo>
                    <a:pt x="6158" y="1097"/>
                  </a:lnTo>
                  <a:lnTo>
                    <a:pt x="6150" y="1098"/>
                  </a:lnTo>
                  <a:lnTo>
                    <a:pt x="6144" y="1102"/>
                  </a:lnTo>
                  <a:lnTo>
                    <a:pt x="6140" y="1103"/>
                  </a:lnTo>
                  <a:lnTo>
                    <a:pt x="6137" y="1105"/>
                  </a:lnTo>
                  <a:lnTo>
                    <a:pt x="6131" y="1108"/>
                  </a:lnTo>
                  <a:lnTo>
                    <a:pt x="6126" y="1112"/>
                  </a:lnTo>
                  <a:lnTo>
                    <a:pt x="6122" y="1116"/>
                  </a:lnTo>
                  <a:lnTo>
                    <a:pt x="6118" y="1121"/>
                  </a:lnTo>
                  <a:lnTo>
                    <a:pt x="6115" y="1126"/>
                  </a:lnTo>
                  <a:lnTo>
                    <a:pt x="6112" y="1131"/>
                  </a:lnTo>
                  <a:lnTo>
                    <a:pt x="6111" y="1138"/>
                  </a:lnTo>
                  <a:lnTo>
                    <a:pt x="6110" y="1145"/>
                  </a:lnTo>
                  <a:lnTo>
                    <a:pt x="6109" y="1151"/>
                  </a:lnTo>
                  <a:lnTo>
                    <a:pt x="6110" y="1160"/>
                  </a:lnTo>
                  <a:lnTo>
                    <a:pt x="6112" y="1167"/>
                  </a:lnTo>
                  <a:lnTo>
                    <a:pt x="6113" y="1170"/>
                  </a:lnTo>
                  <a:lnTo>
                    <a:pt x="6115" y="1175"/>
                  </a:lnTo>
                  <a:lnTo>
                    <a:pt x="6118" y="1180"/>
                  </a:lnTo>
                  <a:lnTo>
                    <a:pt x="6123" y="1186"/>
                  </a:lnTo>
                  <a:lnTo>
                    <a:pt x="6129" y="1190"/>
                  </a:lnTo>
                  <a:lnTo>
                    <a:pt x="6136" y="1194"/>
                  </a:lnTo>
                  <a:lnTo>
                    <a:pt x="6144" y="1198"/>
                  </a:lnTo>
                  <a:lnTo>
                    <a:pt x="6152" y="1201"/>
                  </a:lnTo>
                  <a:lnTo>
                    <a:pt x="6160" y="1204"/>
                  </a:lnTo>
                  <a:lnTo>
                    <a:pt x="6178" y="1209"/>
                  </a:lnTo>
                  <a:lnTo>
                    <a:pt x="6199" y="1214"/>
                  </a:lnTo>
                  <a:lnTo>
                    <a:pt x="6219" y="1218"/>
                  </a:lnTo>
                  <a:lnTo>
                    <a:pt x="6240" y="1223"/>
                  </a:lnTo>
                  <a:lnTo>
                    <a:pt x="6260" y="1229"/>
                  </a:lnTo>
                  <a:lnTo>
                    <a:pt x="6270" y="1232"/>
                  </a:lnTo>
                  <a:lnTo>
                    <a:pt x="6279" y="1236"/>
                  </a:lnTo>
                  <a:lnTo>
                    <a:pt x="6287" y="1240"/>
                  </a:lnTo>
                  <a:lnTo>
                    <a:pt x="6295" y="1245"/>
                  </a:lnTo>
                  <a:lnTo>
                    <a:pt x="6303" y="1252"/>
                  </a:lnTo>
                  <a:lnTo>
                    <a:pt x="6310" y="1259"/>
                  </a:lnTo>
                  <a:lnTo>
                    <a:pt x="6315" y="1266"/>
                  </a:lnTo>
                  <a:lnTo>
                    <a:pt x="6318" y="1270"/>
                  </a:lnTo>
                  <a:lnTo>
                    <a:pt x="6320" y="1274"/>
                  </a:lnTo>
                  <a:lnTo>
                    <a:pt x="6324" y="1283"/>
                  </a:lnTo>
                  <a:lnTo>
                    <a:pt x="6327" y="1294"/>
                  </a:lnTo>
                  <a:lnTo>
                    <a:pt x="6328" y="1299"/>
                  </a:lnTo>
                  <a:lnTo>
                    <a:pt x="6329" y="1305"/>
                  </a:lnTo>
                  <a:lnTo>
                    <a:pt x="6329" y="1311"/>
                  </a:lnTo>
                  <a:lnTo>
                    <a:pt x="6329" y="1317"/>
                  </a:lnTo>
                  <a:close/>
                  <a:moveTo>
                    <a:pt x="6695" y="1412"/>
                  </a:moveTo>
                  <a:lnTo>
                    <a:pt x="6647" y="1412"/>
                  </a:lnTo>
                  <a:lnTo>
                    <a:pt x="6611" y="1319"/>
                  </a:lnTo>
                  <a:lnTo>
                    <a:pt x="6437" y="1319"/>
                  </a:lnTo>
                  <a:lnTo>
                    <a:pt x="6400" y="1412"/>
                  </a:lnTo>
                  <a:lnTo>
                    <a:pt x="6354" y="1412"/>
                  </a:lnTo>
                  <a:lnTo>
                    <a:pt x="6499" y="1064"/>
                  </a:lnTo>
                  <a:lnTo>
                    <a:pt x="6550" y="1064"/>
                  </a:lnTo>
                  <a:lnTo>
                    <a:pt x="6695" y="1412"/>
                  </a:lnTo>
                  <a:close/>
                  <a:moveTo>
                    <a:pt x="6595" y="1282"/>
                  </a:moveTo>
                  <a:lnTo>
                    <a:pt x="6524" y="1107"/>
                  </a:lnTo>
                  <a:lnTo>
                    <a:pt x="6452" y="1282"/>
                  </a:lnTo>
                  <a:lnTo>
                    <a:pt x="6595" y="1282"/>
                  </a:lnTo>
                  <a:close/>
                  <a:moveTo>
                    <a:pt x="7859" y="500"/>
                  </a:moveTo>
                  <a:lnTo>
                    <a:pt x="7859" y="487"/>
                  </a:lnTo>
                  <a:lnTo>
                    <a:pt x="7857" y="475"/>
                  </a:lnTo>
                  <a:lnTo>
                    <a:pt x="7856" y="463"/>
                  </a:lnTo>
                  <a:lnTo>
                    <a:pt x="7854" y="451"/>
                  </a:lnTo>
                  <a:lnTo>
                    <a:pt x="7852" y="440"/>
                  </a:lnTo>
                  <a:lnTo>
                    <a:pt x="7849" y="430"/>
                  </a:lnTo>
                  <a:lnTo>
                    <a:pt x="7846" y="420"/>
                  </a:lnTo>
                  <a:lnTo>
                    <a:pt x="7842" y="410"/>
                  </a:lnTo>
                  <a:lnTo>
                    <a:pt x="7839" y="400"/>
                  </a:lnTo>
                  <a:lnTo>
                    <a:pt x="7834" y="392"/>
                  </a:lnTo>
                  <a:lnTo>
                    <a:pt x="7830" y="383"/>
                  </a:lnTo>
                  <a:lnTo>
                    <a:pt x="7825" y="374"/>
                  </a:lnTo>
                  <a:lnTo>
                    <a:pt x="7813" y="360"/>
                  </a:lnTo>
                  <a:lnTo>
                    <a:pt x="7807" y="353"/>
                  </a:lnTo>
                  <a:lnTo>
                    <a:pt x="7801" y="347"/>
                  </a:lnTo>
                  <a:lnTo>
                    <a:pt x="7795" y="340"/>
                  </a:lnTo>
                  <a:lnTo>
                    <a:pt x="7789" y="335"/>
                  </a:lnTo>
                  <a:lnTo>
                    <a:pt x="7783" y="330"/>
                  </a:lnTo>
                  <a:lnTo>
                    <a:pt x="7775" y="326"/>
                  </a:lnTo>
                  <a:lnTo>
                    <a:pt x="7761" y="318"/>
                  </a:lnTo>
                  <a:lnTo>
                    <a:pt x="7754" y="314"/>
                  </a:lnTo>
                  <a:lnTo>
                    <a:pt x="7750" y="313"/>
                  </a:lnTo>
                  <a:lnTo>
                    <a:pt x="7746" y="311"/>
                  </a:lnTo>
                  <a:lnTo>
                    <a:pt x="7737" y="309"/>
                  </a:lnTo>
                  <a:lnTo>
                    <a:pt x="7729" y="306"/>
                  </a:lnTo>
                  <a:lnTo>
                    <a:pt x="7720" y="303"/>
                  </a:lnTo>
                  <a:lnTo>
                    <a:pt x="7711" y="301"/>
                  </a:lnTo>
                  <a:lnTo>
                    <a:pt x="7701" y="300"/>
                  </a:lnTo>
                  <a:lnTo>
                    <a:pt x="7692" y="299"/>
                  </a:lnTo>
                  <a:lnTo>
                    <a:pt x="7673" y="298"/>
                  </a:lnTo>
                  <a:lnTo>
                    <a:pt x="7652" y="299"/>
                  </a:lnTo>
                  <a:lnTo>
                    <a:pt x="7643" y="300"/>
                  </a:lnTo>
                  <a:lnTo>
                    <a:pt x="7634" y="301"/>
                  </a:lnTo>
                  <a:lnTo>
                    <a:pt x="7625" y="303"/>
                  </a:lnTo>
                  <a:lnTo>
                    <a:pt x="7616" y="306"/>
                  </a:lnTo>
                  <a:lnTo>
                    <a:pt x="7607" y="309"/>
                  </a:lnTo>
                  <a:lnTo>
                    <a:pt x="7599" y="311"/>
                  </a:lnTo>
                  <a:lnTo>
                    <a:pt x="7583" y="318"/>
                  </a:lnTo>
                  <a:lnTo>
                    <a:pt x="7576" y="322"/>
                  </a:lnTo>
                  <a:lnTo>
                    <a:pt x="7569" y="326"/>
                  </a:lnTo>
                  <a:lnTo>
                    <a:pt x="7562" y="330"/>
                  </a:lnTo>
                  <a:lnTo>
                    <a:pt x="7556" y="335"/>
                  </a:lnTo>
                  <a:lnTo>
                    <a:pt x="7550" y="340"/>
                  </a:lnTo>
                  <a:lnTo>
                    <a:pt x="7543" y="347"/>
                  </a:lnTo>
                  <a:lnTo>
                    <a:pt x="7531" y="360"/>
                  </a:lnTo>
                  <a:lnTo>
                    <a:pt x="7526" y="367"/>
                  </a:lnTo>
                  <a:lnTo>
                    <a:pt x="7520" y="374"/>
                  </a:lnTo>
                  <a:lnTo>
                    <a:pt x="7515" y="383"/>
                  </a:lnTo>
                  <a:lnTo>
                    <a:pt x="7511" y="392"/>
                  </a:lnTo>
                  <a:lnTo>
                    <a:pt x="7506" y="400"/>
                  </a:lnTo>
                  <a:lnTo>
                    <a:pt x="7502" y="410"/>
                  </a:lnTo>
                  <a:lnTo>
                    <a:pt x="7498" y="420"/>
                  </a:lnTo>
                  <a:lnTo>
                    <a:pt x="7497" y="425"/>
                  </a:lnTo>
                  <a:lnTo>
                    <a:pt x="7495" y="430"/>
                  </a:lnTo>
                  <a:lnTo>
                    <a:pt x="7492" y="440"/>
                  </a:lnTo>
                  <a:lnTo>
                    <a:pt x="7490" y="451"/>
                  </a:lnTo>
                  <a:lnTo>
                    <a:pt x="7488" y="463"/>
                  </a:lnTo>
                  <a:lnTo>
                    <a:pt x="7487" y="475"/>
                  </a:lnTo>
                  <a:lnTo>
                    <a:pt x="7486" y="487"/>
                  </a:lnTo>
                  <a:lnTo>
                    <a:pt x="7486" y="500"/>
                  </a:lnTo>
                  <a:lnTo>
                    <a:pt x="7486" y="513"/>
                  </a:lnTo>
                  <a:lnTo>
                    <a:pt x="7487" y="525"/>
                  </a:lnTo>
                  <a:lnTo>
                    <a:pt x="7488" y="537"/>
                  </a:lnTo>
                  <a:lnTo>
                    <a:pt x="7490" y="548"/>
                  </a:lnTo>
                  <a:lnTo>
                    <a:pt x="7492" y="559"/>
                  </a:lnTo>
                  <a:lnTo>
                    <a:pt x="7495" y="570"/>
                  </a:lnTo>
                  <a:lnTo>
                    <a:pt x="7498" y="580"/>
                  </a:lnTo>
                  <a:lnTo>
                    <a:pt x="7502" y="590"/>
                  </a:lnTo>
                  <a:lnTo>
                    <a:pt x="7506" y="599"/>
                  </a:lnTo>
                  <a:lnTo>
                    <a:pt x="7511" y="609"/>
                  </a:lnTo>
                  <a:lnTo>
                    <a:pt x="7515" y="617"/>
                  </a:lnTo>
                  <a:lnTo>
                    <a:pt x="7520" y="625"/>
                  </a:lnTo>
                  <a:lnTo>
                    <a:pt x="7531" y="640"/>
                  </a:lnTo>
                  <a:lnTo>
                    <a:pt x="7537" y="648"/>
                  </a:lnTo>
                  <a:lnTo>
                    <a:pt x="7543" y="654"/>
                  </a:lnTo>
                  <a:lnTo>
                    <a:pt x="7550" y="659"/>
                  </a:lnTo>
                  <a:lnTo>
                    <a:pt x="7556" y="664"/>
                  </a:lnTo>
                  <a:lnTo>
                    <a:pt x="7562" y="669"/>
                  </a:lnTo>
                  <a:lnTo>
                    <a:pt x="7569" y="674"/>
                  </a:lnTo>
                  <a:lnTo>
                    <a:pt x="7583" y="682"/>
                  </a:lnTo>
                  <a:lnTo>
                    <a:pt x="7591" y="686"/>
                  </a:lnTo>
                  <a:lnTo>
                    <a:pt x="7599" y="689"/>
                  </a:lnTo>
                  <a:lnTo>
                    <a:pt x="7607" y="692"/>
                  </a:lnTo>
                  <a:lnTo>
                    <a:pt x="7616" y="694"/>
                  </a:lnTo>
                  <a:lnTo>
                    <a:pt x="7625" y="696"/>
                  </a:lnTo>
                  <a:lnTo>
                    <a:pt x="7634" y="698"/>
                  </a:lnTo>
                  <a:lnTo>
                    <a:pt x="7643" y="699"/>
                  </a:lnTo>
                  <a:lnTo>
                    <a:pt x="7652" y="700"/>
                  </a:lnTo>
                  <a:lnTo>
                    <a:pt x="7673" y="701"/>
                  </a:lnTo>
                  <a:lnTo>
                    <a:pt x="7692" y="700"/>
                  </a:lnTo>
                  <a:lnTo>
                    <a:pt x="7701" y="699"/>
                  </a:lnTo>
                  <a:lnTo>
                    <a:pt x="7711" y="698"/>
                  </a:lnTo>
                  <a:lnTo>
                    <a:pt x="7720" y="696"/>
                  </a:lnTo>
                  <a:lnTo>
                    <a:pt x="7729" y="694"/>
                  </a:lnTo>
                  <a:lnTo>
                    <a:pt x="7737" y="692"/>
                  </a:lnTo>
                  <a:lnTo>
                    <a:pt x="7746" y="689"/>
                  </a:lnTo>
                  <a:lnTo>
                    <a:pt x="7761" y="682"/>
                  </a:lnTo>
                  <a:lnTo>
                    <a:pt x="7768" y="678"/>
                  </a:lnTo>
                  <a:lnTo>
                    <a:pt x="7775" y="674"/>
                  </a:lnTo>
                  <a:lnTo>
                    <a:pt x="7783" y="669"/>
                  </a:lnTo>
                  <a:lnTo>
                    <a:pt x="7789" y="664"/>
                  </a:lnTo>
                  <a:lnTo>
                    <a:pt x="7795" y="659"/>
                  </a:lnTo>
                  <a:lnTo>
                    <a:pt x="7801" y="654"/>
                  </a:lnTo>
                  <a:lnTo>
                    <a:pt x="7813" y="640"/>
                  </a:lnTo>
                  <a:lnTo>
                    <a:pt x="7818" y="633"/>
                  </a:lnTo>
                  <a:lnTo>
                    <a:pt x="7825" y="625"/>
                  </a:lnTo>
                  <a:lnTo>
                    <a:pt x="7830" y="617"/>
                  </a:lnTo>
                  <a:lnTo>
                    <a:pt x="7834" y="609"/>
                  </a:lnTo>
                  <a:lnTo>
                    <a:pt x="7839" y="599"/>
                  </a:lnTo>
                  <a:lnTo>
                    <a:pt x="7842" y="590"/>
                  </a:lnTo>
                  <a:lnTo>
                    <a:pt x="7846" y="580"/>
                  </a:lnTo>
                  <a:lnTo>
                    <a:pt x="7848" y="575"/>
                  </a:lnTo>
                  <a:lnTo>
                    <a:pt x="7849" y="570"/>
                  </a:lnTo>
                  <a:lnTo>
                    <a:pt x="7852" y="559"/>
                  </a:lnTo>
                  <a:lnTo>
                    <a:pt x="7854" y="548"/>
                  </a:lnTo>
                  <a:lnTo>
                    <a:pt x="7856" y="537"/>
                  </a:lnTo>
                  <a:lnTo>
                    <a:pt x="7857" y="525"/>
                  </a:lnTo>
                  <a:lnTo>
                    <a:pt x="7859" y="513"/>
                  </a:lnTo>
                  <a:lnTo>
                    <a:pt x="7859" y="500"/>
                  </a:lnTo>
                  <a:close/>
                  <a:moveTo>
                    <a:pt x="7954" y="500"/>
                  </a:moveTo>
                  <a:lnTo>
                    <a:pt x="7953" y="513"/>
                  </a:lnTo>
                  <a:lnTo>
                    <a:pt x="7953" y="526"/>
                  </a:lnTo>
                  <a:lnTo>
                    <a:pt x="7951" y="539"/>
                  </a:lnTo>
                  <a:lnTo>
                    <a:pt x="7949" y="552"/>
                  </a:lnTo>
                  <a:lnTo>
                    <a:pt x="7947" y="564"/>
                  </a:lnTo>
                  <a:lnTo>
                    <a:pt x="7944" y="578"/>
                  </a:lnTo>
                  <a:lnTo>
                    <a:pt x="7941" y="590"/>
                  </a:lnTo>
                  <a:lnTo>
                    <a:pt x="7937" y="602"/>
                  </a:lnTo>
                  <a:lnTo>
                    <a:pt x="7931" y="615"/>
                  </a:lnTo>
                  <a:lnTo>
                    <a:pt x="7926" y="627"/>
                  </a:lnTo>
                  <a:lnTo>
                    <a:pt x="7921" y="639"/>
                  </a:lnTo>
                  <a:lnTo>
                    <a:pt x="7915" y="651"/>
                  </a:lnTo>
                  <a:lnTo>
                    <a:pt x="7908" y="662"/>
                  </a:lnTo>
                  <a:lnTo>
                    <a:pt x="7901" y="672"/>
                  </a:lnTo>
                  <a:lnTo>
                    <a:pt x="7892" y="684"/>
                  </a:lnTo>
                  <a:lnTo>
                    <a:pt x="7884" y="694"/>
                  </a:lnTo>
                  <a:lnTo>
                    <a:pt x="7875" y="703"/>
                  </a:lnTo>
                  <a:lnTo>
                    <a:pt x="7866" y="712"/>
                  </a:lnTo>
                  <a:lnTo>
                    <a:pt x="7855" y="722"/>
                  </a:lnTo>
                  <a:lnTo>
                    <a:pt x="7845" y="730"/>
                  </a:lnTo>
                  <a:lnTo>
                    <a:pt x="7834" y="738"/>
                  </a:lnTo>
                  <a:lnTo>
                    <a:pt x="7822" y="745"/>
                  </a:lnTo>
                  <a:lnTo>
                    <a:pt x="7809" y="751"/>
                  </a:lnTo>
                  <a:lnTo>
                    <a:pt x="7796" y="757"/>
                  </a:lnTo>
                  <a:lnTo>
                    <a:pt x="7783" y="764"/>
                  </a:lnTo>
                  <a:lnTo>
                    <a:pt x="7769" y="769"/>
                  </a:lnTo>
                  <a:lnTo>
                    <a:pt x="7754" y="773"/>
                  </a:lnTo>
                  <a:lnTo>
                    <a:pt x="7738" y="776"/>
                  </a:lnTo>
                  <a:lnTo>
                    <a:pt x="7723" y="779"/>
                  </a:lnTo>
                  <a:lnTo>
                    <a:pt x="7707" y="781"/>
                  </a:lnTo>
                  <a:lnTo>
                    <a:pt x="7690" y="782"/>
                  </a:lnTo>
                  <a:lnTo>
                    <a:pt x="7673" y="782"/>
                  </a:lnTo>
                  <a:lnTo>
                    <a:pt x="7655" y="782"/>
                  </a:lnTo>
                  <a:lnTo>
                    <a:pt x="7638" y="781"/>
                  </a:lnTo>
                  <a:lnTo>
                    <a:pt x="7621" y="779"/>
                  </a:lnTo>
                  <a:lnTo>
                    <a:pt x="7606" y="776"/>
                  </a:lnTo>
                  <a:lnTo>
                    <a:pt x="7591" y="773"/>
                  </a:lnTo>
                  <a:lnTo>
                    <a:pt x="7576" y="769"/>
                  </a:lnTo>
                  <a:lnTo>
                    <a:pt x="7562" y="764"/>
                  </a:lnTo>
                  <a:lnTo>
                    <a:pt x="7549" y="757"/>
                  </a:lnTo>
                  <a:lnTo>
                    <a:pt x="7535" y="751"/>
                  </a:lnTo>
                  <a:lnTo>
                    <a:pt x="7523" y="745"/>
                  </a:lnTo>
                  <a:lnTo>
                    <a:pt x="7512" y="738"/>
                  </a:lnTo>
                  <a:lnTo>
                    <a:pt x="7500" y="730"/>
                  </a:lnTo>
                  <a:lnTo>
                    <a:pt x="7489" y="722"/>
                  </a:lnTo>
                  <a:lnTo>
                    <a:pt x="7484" y="717"/>
                  </a:lnTo>
                  <a:lnTo>
                    <a:pt x="7479" y="712"/>
                  </a:lnTo>
                  <a:lnTo>
                    <a:pt x="7470" y="703"/>
                  </a:lnTo>
                  <a:lnTo>
                    <a:pt x="7460" y="694"/>
                  </a:lnTo>
                  <a:lnTo>
                    <a:pt x="7452" y="684"/>
                  </a:lnTo>
                  <a:lnTo>
                    <a:pt x="7444" y="672"/>
                  </a:lnTo>
                  <a:lnTo>
                    <a:pt x="7437" y="662"/>
                  </a:lnTo>
                  <a:lnTo>
                    <a:pt x="7431" y="651"/>
                  </a:lnTo>
                  <a:lnTo>
                    <a:pt x="7423" y="639"/>
                  </a:lnTo>
                  <a:lnTo>
                    <a:pt x="7418" y="627"/>
                  </a:lnTo>
                  <a:lnTo>
                    <a:pt x="7413" y="615"/>
                  </a:lnTo>
                  <a:lnTo>
                    <a:pt x="7408" y="602"/>
                  </a:lnTo>
                  <a:lnTo>
                    <a:pt x="7404" y="590"/>
                  </a:lnTo>
                  <a:lnTo>
                    <a:pt x="7401" y="578"/>
                  </a:lnTo>
                  <a:lnTo>
                    <a:pt x="7398" y="564"/>
                  </a:lnTo>
                  <a:lnTo>
                    <a:pt x="7396" y="552"/>
                  </a:lnTo>
                  <a:lnTo>
                    <a:pt x="7394" y="539"/>
                  </a:lnTo>
                  <a:lnTo>
                    <a:pt x="7393" y="526"/>
                  </a:lnTo>
                  <a:lnTo>
                    <a:pt x="7392" y="513"/>
                  </a:lnTo>
                  <a:lnTo>
                    <a:pt x="7392" y="500"/>
                  </a:lnTo>
                  <a:lnTo>
                    <a:pt x="7392" y="487"/>
                  </a:lnTo>
                  <a:lnTo>
                    <a:pt x="7393" y="474"/>
                  </a:lnTo>
                  <a:lnTo>
                    <a:pt x="7394" y="461"/>
                  </a:lnTo>
                  <a:lnTo>
                    <a:pt x="7396" y="448"/>
                  </a:lnTo>
                  <a:lnTo>
                    <a:pt x="7398" y="435"/>
                  </a:lnTo>
                  <a:lnTo>
                    <a:pt x="7401" y="423"/>
                  </a:lnTo>
                  <a:lnTo>
                    <a:pt x="7404" y="409"/>
                  </a:lnTo>
                  <a:lnTo>
                    <a:pt x="7408" y="397"/>
                  </a:lnTo>
                  <a:lnTo>
                    <a:pt x="7413" y="385"/>
                  </a:lnTo>
                  <a:lnTo>
                    <a:pt x="7418" y="372"/>
                  </a:lnTo>
                  <a:lnTo>
                    <a:pt x="7423" y="361"/>
                  </a:lnTo>
                  <a:lnTo>
                    <a:pt x="7431" y="350"/>
                  </a:lnTo>
                  <a:lnTo>
                    <a:pt x="7437" y="338"/>
                  </a:lnTo>
                  <a:lnTo>
                    <a:pt x="7444" y="327"/>
                  </a:lnTo>
                  <a:lnTo>
                    <a:pt x="7452" y="317"/>
                  </a:lnTo>
                  <a:lnTo>
                    <a:pt x="7460" y="307"/>
                  </a:lnTo>
                  <a:lnTo>
                    <a:pt x="7470" y="296"/>
                  </a:lnTo>
                  <a:lnTo>
                    <a:pt x="7479" y="287"/>
                  </a:lnTo>
                  <a:lnTo>
                    <a:pt x="7489" y="279"/>
                  </a:lnTo>
                  <a:lnTo>
                    <a:pt x="7500" y="271"/>
                  </a:lnTo>
                  <a:lnTo>
                    <a:pt x="7512" y="262"/>
                  </a:lnTo>
                  <a:lnTo>
                    <a:pt x="7523" y="255"/>
                  </a:lnTo>
                  <a:lnTo>
                    <a:pt x="7535" y="248"/>
                  </a:lnTo>
                  <a:lnTo>
                    <a:pt x="7549" y="242"/>
                  </a:lnTo>
                  <a:lnTo>
                    <a:pt x="7562" y="237"/>
                  </a:lnTo>
                  <a:lnTo>
                    <a:pt x="7576" y="232"/>
                  </a:lnTo>
                  <a:lnTo>
                    <a:pt x="7591" y="227"/>
                  </a:lnTo>
                  <a:lnTo>
                    <a:pt x="7606" y="223"/>
                  </a:lnTo>
                  <a:lnTo>
                    <a:pt x="7621" y="221"/>
                  </a:lnTo>
                  <a:lnTo>
                    <a:pt x="7638" y="219"/>
                  </a:lnTo>
                  <a:lnTo>
                    <a:pt x="7655" y="218"/>
                  </a:lnTo>
                  <a:lnTo>
                    <a:pt x="7673" y="217"/>
                  </a:lnTo>
                  <a:lnTo>
                    <a:pt x="7690" y="218"/>
                  </a:lnTo>
                  <a:lnTo>
                    <a:pt x="7707" y="219"/>
                  </a:lnTo>
                  <a:lnTo>
                    <a:pt x="7723" y="221"/>
                  </a:lnTo>
                  <a:lnTo>
                    <a:pt x="7738" y="223"/>
                  </a:lnTo>
                  <a:lnTo>
                    <a:pt x="7754" y="227"/>
                  </a:lnTo>
                  <a:lnTo>
                    <a:pt x="7769" y="232"/>
                  </a:lnTo>
                  <a:lnTo>
                    <a:pt x="7783" y="237"/>
                  </a:lnTo>
                  <a:lnTo>
                    <a:pt x="7796" y="242"/>
                  </a:lnTo>
                  <a:lnTo>
                    <a:pt x="7809" y="248"/>
                  </a:lnTo>
                  <a:lnTo>
                    <a:pt x="7822" y="255"/>
                  </a:lnTo>
                  <a:lnTo>
                    <a:pt x="7834" y="262"/>
                  </a:lnTo>
                  <a:lnTo>
                    <a:pt x="7845" y="271"/>
                  </a:lnTo>
                  <a:lnTo>
                    <a:pt x="7855" y="279"/>
                  </a:lnTo>
                  <a:lnTo>
                    <a:pt x="7861" y="283"/>
                  </a:lnTo>
                  <a:lnTo>
                    <a:pt x="7866" y="287"/>
                  </a:lnTo>
                  <a:lnTo>
                    <a:pt x="7875" y="296"/>
                  </a:lnTo>
                  <a:lnTo>
                    <a:pt x="7884" y="307"/>
                  </a:lnTo>
                  <a:lnTo>
                    <a:pt x="7892" y="317"/>
                  </a:lnTo>
                  <a:lnTo>
                    <a:pt x="7901" y="327"/>
                  </a:lnTo>
                  <a:lnTo>
                    <a:pt x="7908" y="338"/>
                  </a:lnTo>
                  <a:lnTo>
                    <a:pt x="7915" y="350"/>
                  </a:lnTo>
                  <a:lnTo>
                    <a:pt x="7921" y="361"/>
                  </a:lnTo>
                  <a:lnTo>
                    <a:pt x="7926" y="372"/>
                  </a:lnTo>
                  <a:lnTo>
                    <a:pt x="7931" y="385"/>
                  </a:lnTo>
                  <a:lnTo>
                    <a:pt x="7937" y="397"/>
                  </a:lnTo>
                  <a:lnTo>
                    <a:pt x="7941" y="409"/>
                  </a:lnTo>
                  <a:lnTo>
                    <a:pt x="7944" y="423"/>
                  </a:lnTo>
                  <a:lnTo>
                    <a:pt x="7947" y="435"/>
                  </a:lnTo>
                  <a:lnTo>
                    <a:pt x="7949" y="448"/>
                  </a:lnTo>
                  <a:lnTo>
                    <a:pt x="7951" y="461"/>
                  </a:lnTo>
                  <a:lnTo>
                    <a:pt x="7953" y="474"/>
                  </a:lnTo>
                  <a:lnTo>
                    <a:pt x="7953" y="487"/>
                  </a:lnTo>
                  <a:lnTo>
                    <a:pt x="7954" y="500"/>
                  </a:lnTo>
                  <a:close/>
                  <a:moveTo>
                    <a:pt x="7317" y="760"/>
                  </a:moveTo>
                  <a:lnTo>
                    <a:pt x="7305" y="765"/>
                  </a:lnTo>
                  <a:lnTo>
                    <a:pt x="7295" y="768"/>
                  </a:lnTo>
                  <a:lnTo>
                    <a:pt x="7283" y="772"/>
                  </a:lnTo>
                  <a:lnTo>
                    <a:pt x="7266" y="776"/>
                  </a:lnTo>
                  <a:lnTo>
                    <a:pt x="7249" y="779"/>
                  </a:lnTo>
                  <a:lnTo>
                    <a:pt x="7239" y="781"/>
                  </a:lnTo>
                  <a:lnTo>
                    <a:pt x="7228" y="782"/>
                  </a:lnTo>
                  <a:lnTo>
                    <a:pt x="7217" y="782"/>
                  </a:lnTo>
                  <a:lnTo>
                    <a:pt x="7206" y="782"/>
                  </a:lnTo>
                  <a:lnTo>
                    <a:pt x="7191" y="782"/>
                  </a:lnTo>
                  <a:lnTo>
                    <a:pt x="7176" y="781"/>
                  </a:lnTo>
                  <a:lnTo>
                    <a:pt x="7167" y="780"/>
                  </a:lnTo>
                  <a:lnTo>
                    <a:pt x="7158" y="778"/>
                  </a:lnTo>
                  <a:lnTo>
                    <a:pt x="7148" y="776"/>
                  </a:lnTo>
                  <a:lnTo>
                    <a:pt x="7138" y="774"/>
                  </a:lnTo>
                  <a:lnTo>
                    <a:pt x="7133" y="773"/>
                  </a:lnTo>
                  <a:lnTo>
                    <a:pt x="7129" y="771"/>
                  </a:lnTo>
                  <a:lnTo>
                    <a:pt x="7119" y="768"/>
                  </a:lnTo>
                  <a:lnTo>
                    <a:pt x="7108" y="764"/>
                  </a:lnTo>
                  <a:lnTo>
                    <a:pt x="7099" y="759"/>
                  </a:lnTo>
                  <a:lnTo>
                    <a:pt x="7089" y="752"/>
                  </a:lnTo>
                  <a:lnTo>
                    <a:pt x="7080" y="746"/>
                  </a:lnTo>
                  <a:lnTo>
                    <a:pt x="7070" y="739"/>
                  </a:lnTo>
                  <a:lnTo>
                    <a:pt x="7061" y="731"/>
                  </a:lnTo>
                  <a:lnTo>
                    <a:pt x="7054" y="723"/>
                  </a:lnTo>
                  <a:lnTo>
                    <a:pt x="7047" y="714"/>
                  </a:lnTo>
                  <a:lnTo>
                    <a:pt x="7041" y="706"/>
                  </a:lnTo>
                  <a:lnTo>
                    <a:pt x="7035" y="699"/>
                  </a:lnTo>
                  <a:lnTo>
                    <a:pt x="7031" y="691"/>
                  </a:lnTo>
                  <a:lnTo>
                    <a:pt x="7027" y="681"/>
                  </a:lnTo>
                  <a:lnTo>
                    <a:pt x="7024" y="673"/>
                  </a:lnTo>
                  <a:lnTo>
                    <a:pt x="7021" y="664"/>
                  </a:lnTo>
                  <a:lnTo>
                    <a:pt x="7019" y="655"/>
                  </a:lnTo>
                  <a:lnTo>
                    <a:pt x="7018" y="644"/>
                  </a:lnTo>
                  <a:lnTo>
                    <a:pt x="7016" y="634"/>
                  </a:lnTo>
                  <a:lnTo>
                    <a:pt x="7015" y="623"/>
                  </a:lnTo>
                  <a:lnTo>
                    <a:pt x="7014" y="599"/>
                  </a:lnTo>
                  <a:lnTo>
                    <a:pt x="7014" y="573"/>
                  </a:lnTo>
                  <a:lnTo>
                    <a:pt x="7014" y="311"/>
                  </a:lnTo>
                  <a:lnTo>
                    <a:pt x="6894" y="311"/>
                  </a:lnTo>
                  <a:lnTo>
                    <a:pt x="6894" y="234"/>
                  </a:lnTo>
                  <a:lnTo>
                    <a:pt x="7014" y="234"/>
                  </a:lnTo>
                  <a:lnTo>
                    <a:pt x="7014" y="59"/>
                  </a:lnTo>
                  <a:lnTo>
                    <a:pt x="7104" y="59"/>
                  </a:lnTo>
                  <a:lnTo>
                    <a:pt x="7104" y="234"/>
                  </a:lnTo>
                  <a:lnTo>
                    <a:pt x="7296" y="234"/>
                  </a:lnTo>
                  <a:lnTo>
                    <a:pt x="7296" y="311"/>
                  </a:lnTo>
                  <a:lnTo>
                    <a:pt x="7104" y="311"/>
                  </a:lnTo>
                  <a:lnTo>
                    <a:pt x="7104" y="562"/>
                  </a:lnTo>
                  <a:lnTo>
                    <a:pt x="7104" y="591"/>
                  </a:lnTo>
                  <a:lnTo>
                    <a:pt x="7105" y="605"/>
                  </a:lnTo>
                  <a:lnTo>
                    <a:pt x="7107" y="621"/>
                  </a:lnTo>
                  <a:lnTo>
                    <a:pt x="7108" y="628"/>
                  </a:lnTo>
                  <a:lnTo>
                    <a:pt x="7110" y="635"/>
                  </a:lnTo>
                  <a:lnTo>
                    <a:pt x="7113" y="641"/>
                  </a:lnTo>
                  <a:lnTo>
                    <a:pt x="7115" y="649"/>
                  </a:lnTo>
                  <a:lnTo>
                    <a:pt x="7119" y="655"/>
                  </a:lnTo>
                  <a:lnTo>
                    <a:pt x="7123" y="661"/>
                  </a:lnTo>
                  <a:lnTo>
                    <a:pt x="7128" y="667"/>
                  </a:lnTo>
                  <a:lnTo>
                    <a:pt x="7133" y="673"/>
                  </a:lnTo>
                  <a:lnTo>
                    <a:pt x="7137" y="676"/>
                  </a:lnTo>
                  <a:lnTo>
                    <a:pt x="7141" y="680"/>
                  </a:lnTo>
                  <a:lnTo>
                    <a:pt x="7145" y="684"/>
                  </a:lnTo>
                  <a:lnTo>
                    <a:pt x="7149" y="687"/>
                  </a:lnTo>
                  <a:lnTo>
                    <a:pt x="7160" y="692"/>
                  </a:lnTo>
                  <a:lnTo>
                    <a:pt x="7170" y="696"/>
                  </a:lnTo>
                  <a:lnTo>
                    <a:pt x="7181" y="699"/>
                  </a:lnTo>
                  <a:lnTo>
                    <a:pt x="7192" y="701"/>
                  </a:lnTo>
                  <a:lnTo>
                    <a:pt x="7205" y="702"/>
                  </a:lnTo>
                  <a:lnTo>
                    <a:pt x="7218" y="702"/>
                  </a:lnTo>
                  <a:lnTo>
                    <a:pt x="7232" y="702"/>
                  </a:lnTo>
                  <a:lnTo>
                    <a:pt x="7246" y="701"/>
                  </a:lnTo>
                  <a:lnTo>
                    <a:pt x="7258" y="699"/>
                  </a:lnTo>
                  <a:lnTo>
                    <a:pt x="7268" y="696"/>
                  </a:lnTo>
                  <a:lnTo>
                    <a:pt x="7278" y="694"/>
                  </a:lnTo>
                  <a:lnTo>
                    <a:pt x="7286" y="692"/>
                  </a:lnTo>
                  <a:lnTo>
                    <a:pt x="7295" y="689"/>
                  </a:lnTo>
                  <a:lnTo>
                    <a:pt x="7317" y="760"/>
                  </a:lnTo>
                  <a:close/>
                  <a:moveTo>
                    <a:pt x="6847" y="623"/>
                  </a:moveTo>
                  <a:lnTo>
                    <a:pt x="6847" y="631"/>
                  </a:lnTo>
                  <a:lnTo>
                    <a:pt x="6846" y="638"/>
                  </a:lnTo>
                  <a:lnTo>
                    <a:pt x="6845" y="646"/>
                  </a:lnTo>
                  <a:lnTo>
                    <a:pt x="6843" y="654"/>
                  </a:lnTo>
                  <a:lnTo>
                    <a:pt x="6838" y="668"/>
                  </a:lnTo>
                  <a:lnTo>
                    <a:pt x="6835" y="675"/>
                  </a:lnTo>
                  <a:lnTo>
                    <a:pt x="6832" y="682"/>
                  </a:lnTo>
                  <a:lnTo>
                    <a:pt x="6828" y="690"/>
                  </a:lnTo>
                  <a:lnTo>
                    <a:pt x="6824" y="696"/>
                  </a:lnTo>
                  <a:lnTo>
                    <a:pt x="6820" y="703"/>
                  </a:lnTo>
                  <a:lnTo>
                    <a:pt x="6814" y="709"/>
                  </a:lnTo>
                  <a:lnTo>
                    <a:pt x="6809" y="715"/>
                  </a:lnTo>
                  <a:lnTo>
                    <a:pt x="6802" y="722"/>
                  </a:lnTo>
                  <a:lnTo>
                    <a:pt x="6796" y="728"/>
                  </a:lnTo>
                  <a:lnTo>
                    <a:pt x="6789" y="734"/>
                  </a:lnTo>
                  <a:lnTo>
                    <a:pt x="6774" y="744"/>
                  </a:lnTo>
                  <a:lnTo>
                    <a:pt x="6764" y="749"/>
                  </a:lnTo>
                  <a:lnTo>
                    <a:pt x="6756" y="753"/>
                  </a:lnTo>
                  <a:lnTo>
                    <a:pt x="6747" y="757"/>
                  </a:lnTo>
                  <a:lnTo>
                    <a:pt x="6737" y="762"/>
                  </a:lnTo>
                  <a:lnTo>
                    <a:pt x="6716" y="769"/>
                  </a:lnTo>
                  <a:lnTo>
                    <a:pt x="6705" y="772"/>
                  </a:lnTo>
                  <a:lnTo>
                    <a:pt x="6693" y="775"/>
                  </a:lnTo>
                  <a:lnTo>
                    <a:pt x="6680" y="777"/>
                  </a:lnTo>
                  <a:lnTo>
                    <a:pt x="6668" y="779"/>
                  </a:lnTo>
                  <a:lnTo>
                    <a:pt x="6655" y="780"/>
                  </a:lnTo>
                  <a:lnTo>
                    <a:pt x="6641" y="782"/>
                  </a:lnTo>
                  <a:lnTo>
                    <a:pt x="6627" y="782"/>
                  </a:lnTo>
                  <a:lnTo>
                    <a:pt x="6613" y="782"/>
                  </a:lnTo>
                  <a:lnTo>
                    <a:pt x="6598" y="782"/>
                  </a:lnTo>
                  <a:lnTo>
                    <a:pt x="6585" y="781"/>
                  </a:lnTo>
                  <a:lnTo>
                    <a:pt x="6572" y="780"/>
                  </a:lnTo>
                  <a:lnTo>
                    <a:pt x="6558" y="779"/>
                  </a:lnTo>
                  <a:lnTo>
                    <a:pt x="6535" y="775"/>
                  </a:lnTo>
                  <a:lnTo>
                    <a:pt x="6523" y="772"/>
                  </a:lnTo>
                  <a:lnTo>
                    <a:pt x="6513" y="769"/>
                  </a:lnTo>
                  <a:lnTo>
                    <a:pt x="6492" y="763"/>
                  </a:lnTo>
                  <a:lnTo>
                    <a:pt x="6483" y="759"/>
                  </a:lnTo>
                  <a:lnTo>
                    <a:pt x="6475" y="755"/>
                  </a:lnTo>
                  <a:lnTo>
                    <a:pt x="6459" y="747"/>
                  </a:lnTo>
                  <a:lnTo>
                    <a:pt x="6444" y="739"/>
                  </a:lnTo>
                  <a:lnTo>
                    <a:pt x="6432" y="730"/>
                  </a:lnTo>
                  <a:lnTo>
                    <a:pt x="6421" y="722"/>
                  </a:lnTo>
                  <a:lnTo>
                    <a:pt x="6411" y="713"/>
                  </a:lnTo>
                  <a:lnTo>
                    <a:pt x="6403" y="706"/>
                  </a:lnTo>
                  <a:lnTo>
                    <a:pt x="6393" y="694"/>
                  </a:lnTo>
                  <a:lnTo>
                    <a:pt x="6387" y="687"/>
                  </a:lnTo>
                  <a:lnTo>
                    <a:pt x="6442" y="633"/>
                  </a:lnTo>
                  <a:lnTo>
                    <a:pt x="6448" y="640"/>
                  </a:lnTo>
                  <a:lnTo>
                    <a:pt x="6459" y="650"/>
                  </a:lnTo>
                  <a:lnTo>
                    <a:pt x="6473" y="662"/>
                  </a:lnTo>
                  <a:lnTo>
                    <a:pt x="6482" y="668"/>
                  </a:lnTo>
                  <a:lnTo>
                    <a:pt x="6491" y="674"/>
                  </a:lnTo>
                  <a:lnTo>
                    <a:pt x="6503" y="680"/>
                  </a:lnTo>
                  <a:lnTo>
                    <a:pt x="6515" y="687"/>
                  </a:lnTo>
                  <a:lnTo>
                    <a:pt x="6528" y="693"/>
                  </a:lnTo>
                  <a:lnTo>
                    <a:pt x="6543" y="697"/>
                  </a:lnTo>
                  <a:lnTo>
                    <a:pt x="6559" y="701"/>
                  </a:lnTo>
                  <a:lnTo>
                    <a:pt x="6568" y="703"/>
                  </a:lnTo>
                  <a:lnTo>
                    <a:pt x="6577" y="704"/>
                  </a:lnTo>
                  <a:lnTo>
                    <a:pt x="6596" y="706"/>
                  </a:lnTo>
                  <a:lnTo>
                    <a:pt x="6605" y="707"/>
                  </a:lnTo>
                  <a:lnTo>
                    <a:pt x="6617" y="707"/>
                  </a:lnTo>
                  <a:lnTo>
                    <a:pt x="6630" y="706"/>
                  </a:lnTo>
                  <a:lnTo>
                    <a:pt x="6643" y="706"/>
                  </a:lnTo>
                  <a:lnTo>
                    <a:pt x="6656" y="704"/>
                  </a:lnTo>
                  <a:lnTo>
                    <a:pt x="6669" y="702"/>
                  </a:lnTo>
                  <a:lnTo>
                    <a:pt x="6681" y="699"/>
                  </a:lnTo>
                  <a:lnTo>
                    <a:pt x="6693" y="696"/>
                  </a:lnTo>
                  <a:lnTo>
                    <a:pt x="6703" y="692"/>
                  </a:lnTo>
                  <a:lnTo>
                    <a:pt x="6713" y="687"/>
                  </a:lnTo>
                  <a:lnTo>
                    <a:pt x="6722" y="681"/>
                  </a:lnTo>
                  <a:lnTo>
                    <a:pt x="6732" y="675"/>
                  </a:lnTo>
                  <a:lnTo>
                    <a:pt x="6735" y="672"/>
                  </a:lnTo>
                  <a:lnTo>
                    <a:pt x="6739" y="668"/>
                  </a:lnTo>
                  <a:lnTo>
                    <a:pt x="6742" y="665"/>
                  </a:lnTo>
                  <a:lnTo>
                    <a:pt x="6745" y="661"/>
                  </a:lnTo>
                  <a:lnTo>
                    <a:pt x="6747" y="657"/>
                  </a:lnTo>
                  <a:lnTo>
                    <a:pt x="6750" y="653"/>
                  </a:lnTo>
                  <a:lnTo>
                    <a:pt x="6752" y="649"/>
                  </a:lnTo>
                  <a:lnTo>
                    <a:pt x="6753" y="643"/>
                  </a:lnTo>
                  <a:lnTo>
                    <a:pt x="6754" y="638"/>
                  </a:lnTo>
                  <a:lnTo>
                    <a:pt x="6755" y="634"/>
                  </a:lnTo>
                  <a:lnTo>
                    <a:pt x="6756" y="628"/>
                  </a:lnTo>
                  <a:lnTo>
                    <a:pt x="6756" y="623"/>
                  </a:lnTo>
                  <a:lnTo>
                    <a:pt x="6756" y="617"/>
                  </a:lnTo>
                  <a:lnTo>
                    <a:pt x="6755" y="611"/>
                  </a:lnTo>
                  <a:lnTo>
                    <a:pt x="6754" y="604"/>
                  </a:lnTo>
                  <a:lnTo>
                    <a:pt x="6752" y="599"/>
                  </a:lnTo>
                  <a:lnTo>
                    <a:pt x="6750" y="594"/>
                  </a:lnTo>
                  <a:lnTo>
                    <a:pt x="6747" y="589"/>
                  </a:lnTo>
                  <a:lnTo>
                    <a:pt x="6744" y="585"/>
                  </a:lnTo>
                  <a:lnTo>
                    <a:pt x="6741" y="580"/>
                  </a:lnTo>
                  <a:lnTo>
                    <a:pt x="6737" y="577"/>
                  </a:lnTo>
                  <a:lnTo>
                    <a:pt x="6733" y="573"/>
                  </a:lnTo>
                  <a:lnTo>
                    <a:pt x="6723" y="565"/>
                  </a:lnTo>
                  <a:lnTo>
                    <a:pt x="6712" y="560"/>
                  </a:lnTo>
                  <a:lnTo>
                    <a:pt x="6700" y="555"/>
                  </a:lnTo>
                  <a:lnTo>
                    <a:pt x="6687" y="551"/>
                  </a:lnTo>
                  <a:lnTo>
                    <a:pt x="6673" y="547"/>
                  </a:lnTo>
                  <a:lnTo>
                    <a:pt x="6642" y="541"/>
                  </a:lnTo>
                  <a:lnTo>
                    <a:pt x="6577" y="529"/>
                  </a:lnTo>
                  <a:lnTo>
                    <a:pt x="6560" y="526"/>
                  </a:lnTo>
                  <a:lnTo>
                    <a:pt x="6544" y="522"/>
                  </a:lnTo>
                  <a:lnTo>
                    <a:pt x="6527" y="518"/>
                  </a:lnTo>
                  <a:lnTo>
                    <a:pt x="6519" y="516"/>
                  </a:lnTo>
                  <a:lnTo>
                    <a:pt x="6511" y="514"/>
                  </a:lnTo>
                  <a:lnTo>
                    <a:pt x="6496" y="509"/>
                  </a:lnTo>
                  <a:lnTo>
                    <a:pt x="6480" y="503"/>
                  </a:lnTo>
                  <a:lnTo>
                    <a:pt x="6473" y="500"/>
                  </a:lnTo>
                  <a:lnTo>
                    <a:pt x="6467" y="496"/>
                  </a:lnTo>
                  <a:lnTo>
                    <a:pt x="6453" y="488"/>
                  </a:lnTo>
                  <a:lnTo>
                    <a:pt x="6447" y="483"/>
                  </a:lnTo>
                  <a:lnTo>
                    <a:pt x="6441" y="479"/>
                  </a:lnTo>
                  <a:lnTo>
                    <a:pt x="6436" y="474"/>
                  </a:lnTo>
                  <a:lnTo>
                    <a:pt x="6430" y="469"/>
                  </a:lnTo>
                  <a:lnTo>
                    <a:pt x="6426" y="463"/>
                  </a:lnTo>
                  <a:lnTo>
                    <a:pt x="6421" y="457"/>
                  </a:lnTo>
                  <a:lnTo>
                    <a:pt x="6417" y="450"/>
                  </a:lnTo>
                  <a:lnTo>
                    <a:pt x="6412" y="443"/>
                  </a:lnTo>
                  <a:lnTo>
                    <a:pt x="6409" y="436"/>
                  </a:lnTo>
                  <a:lnTo>
                    <a:pt x="6406" y="429"/>
                  </a:lnTo>
                  <a:lnTo>
                    <a:pt x="6403" y="421"/>
                  </a:lnTo>
                  <a:lnTo>
                    <a:pt x="6401" y="412"/>
                  </a:lnTo>
                  <a:lnTo>
                    <a:pt x="6399" y="403"/>
                  </a:lnTo>
                  <a:lnTo>
                    <a:pt x="6398" y="394"/>
                  </a:lnTo>
                  <a:lnTo>
                    <a:pt x="6397" y="384"/>
                  </a:lnTo>
                  <a:lnTo>
                    <a:pt x="6397" y="373"/>
                  </a:lnTo>
                  <a:lnTo>
                    <a:pt x="6397" y="366"/>
                  </a:lnTo>
                  <a:lnTo>
                    <a:pt x="6398" y="358"/>
                  </a:lnTo>
                  <a:lnTo>
                    <a:pt x="6399" y="351"/>
                  </a:lnTo>
                  <a:lnTo>
                    <a:pt x="6401" y="344"/>
                  </a:lnTo>
                  <a:lnTo>
                    <a:pt x="6405" y="329"/>
                  </a:lnTo>
                  <a:lnTo>
                    <a:pt x="6408" y="322"/>
                  </a:lnTo>
                  <a:lnTo>
                    <a:pt x="6411" y="315"/>
                  </a:lnTo>
                  <a:lnTo>
                    <a:pt x="6416" y="308"/>
                  </a:lnTo>
                  <a:lnTo>
                    <a:pt x="6420" y="301"/>
                  </a:lnTo>
                  <a:lnTo>
                    <a:pt x="6425" y="294"/>
                  </a:lnTo>
                  <a:lnTo>
                    <a:pt x="6430" y="288"/>
                  </a:lnTo>
                  <a:lnTo>
                    <a:pt x="6435" y="282"/>
                  </a:lnTo>
                  <a:lnTo>
                    <a:pt x="6441" y="276"/>
                  </a:lnTo>
                  <a:lnTo>
                    <a:pt x="6447" y="271"/>
                  </a:lnTo>
                  <a:lnTo>
                    <a:pt x="6455" y="264"/>
                  </a:lnTo>
                  <a:lnTo>
                    <a:pt x="6462" y="259"/>
                  </a:lnTo>
                  <a:lnTo>
                    <a:pt x="6469" y="254"/>
                  </a:lnTo>
                  <a:lnTo>
                    <a:pt x="6477" y="250"/>
                  </a:lnTo>
                  <a:lnTo>
                    <a:pt x="6485" y="245"/>
                  </a:lnTo>
                  <a:lnTo>
                    <a:pt x="6503" y="237"/>
                  </a:lnTo>
                  <a:lnTo>
                    <a:pt x="6512" y="234"/>
                  </a:lnTo>
                  <a:lnTo>
                    <a:pt x="6522" y="231"/>
                  </a:lnTo>
                  <a:lnTo>
                    <a:pt x="6533" y="227"/>
                  </a:lnTo>
                  <a:lnTo>
                    <a:pt x="6543" y="224"/>
                  </a:lnTo>
                  <a:lnTo>
                    <a:pt x="6554" y="222"/>
                  </a:lnTo>
                  <a:lnTo>
                    <a:pt x="6564" y="220"/>
                  </a:lnTo>
                  <a:lnTo>
                    <a:pt x="6577" y="219"/>
                  </a:lnTo>
                  <a:lnTo>
                    <a:pt x="6588" y="218"/>
                  </a:lnTo>
                  <a:lnTo>
                    <a:pt x="6600" y="217"/>
                  </a:lnTo>
                  <a:lnTo>
                    <a:pt x="6613" y="217"/>
                  </a:lnTo>
                  <a:lnTo>
                    <a:pt x="6628" y="217"/>
                  </a:lnTo>
                  <a:lnTo>
                    <a:pt x="6641" y="218"/>
                  </a:lnTo>
                  <a:lnTo>
                    <a:pt x="6655" y="219"/>
                  </a:lnTo>
                  <a:lnTo>
                    <a:pt x="6668" y="221"/>
                  </a:lnTo>
                  <a:lnTo>
                    <a:pt x="6680" y="222"/>
                  </a:lnTo>
                  <a:lnTo>
                    <a:pt x="6692" y="225"/>
                  </a:lnTo>
                  <a:lnTo>
                    <a:pt x="6703" y="227"/>
                  </a:lnTo>
                  <a:lnTo>
                    <a:pt x="6713" y="231"/>
                  </a:lnTo>
                  <a:lnTo>
                    <a:pt x="6733" y="237"/>
                  </a:lnTo>
                  <a:lnTo>
                    <a:pt x="6742" y="241"/>
                  </a:lnTo>
                  <a:lnTo>
                    <a:pt x="6750" y="244"/>
                  </a:lnTo>
                  <a:lnTo>
                    <a:pt x="6758" y="248"/>
                  </a:lnTo>
                  <a:lnTo>
                    <a:pt x="6765" y="252"/>
                  </a:lnTo>
                  <a:lnTo>
                    <a:pt x="6773" y="256"/>
                  </a:lnTo>
                  <a:lnTo>
                    <a:pt x="6780" y="260"/>
                  </a:lnTo>
                  <a:lnTo>
                    <a:pt x="6791" y="269"/>
                  </a:lnTo>
                  <a:lnTo>
                    <a:pt x="6801" y="277"/>
                  </a:lnTo>
                  <a:lnTo>
                    <a:pt x="6811" y="285"/>
                  </a:lnTo>
                  <a:lnTo>
                    <a:pt x="6818" y="292"/>
                  </a:lnTo>
                  <a:lnTo>
                    <a:pt x="6828" y="306"/>
                  </a:lnTo>
                  <a:lnTo>
                    <a:pt x="6834" y="314"/>
                  </a:lnTo>
                  <a:lnTo>
                    <a:pt x="6776" y="362"/>
                  </a:lnTo>
                  <a:lnTo>
                    <a:pt x="6770" y="355"/>
                  </a:lnTo>
                  <a:lnTo>
                    <a:pt x="6759" y="345"/>
                  </a:lnTo>
                  <a:lnTo>
                    <a:pt x="6746" y="333"/>
                  </a:lnTo>
                  <a:lnTo>
                    <a:pt x="6739" y="328"/>
                  </a:lnTo>
                  <a:lnTo>
                    <a:pt x="6730" y="322"/>
                  </a:lnTo>
                  <a:lnTo>
                    <a:pt x="6719" y="317"/>
                  </a:lnTo>
                  <a:lnTo>
                    <a:pt x="6708" y="311"/>
                  </a:lnTo>
                  <a:lnTo>
                    <a:pt x="6696" y="307"/>
                  </a:lnTo>
                  <a:lnTo>
                    <a:pt x="6681" y="301"/>
                  </a:lnTo>
                  <a:lnTo>
                    <a:pt x="6667" y="298"/>
                  </a:lnTo>
                  <a:lnTo>
                    <a:pt x="6651" y="295"/>
                  </a:lnTo>
                  <a:lnTo>
                    <a:pt x="6632" y="293"/>
                  </a:lnTo>
                  <a:lnTo>
                    <a:pt x="6623" y="293"/>
                  </a:lnTo>
                  <a:lnTo>
                    <a:pt x="6613" y="293"/>
                  </a:lnTo>
                  <a:lnTo>
                    <a:pt x="6601" y="293"/>
                  </a:lnTo>
                  <a:lnTo>
                    <a:pt x="6589" y="294"/>
                  </a:lnTo>
                  <a:lnTo>
                    <a:pt x="6578" y="295"/>
                  </a:lnTo>
                  <a:lnTo>
                    <a:pt x="6566" y="297"/>
                  </a:lnTo>
                  <a:lnTo>
                    <a:pt x="6556" y="300"/>
                  </a:lnTo>
                  <a:lnTo>
                    <a:pt x="6546" y="303"/>
                  </a:lnTo>
                  <a:lnTo>
                    <a:pt x="6536" y="308"/>
                  </a:lnTo>
                  <a:lnTo>
                    <a:pt x="6526" y="313"/>
                  </a:lnTo>
                  <a:lnTo>
                    <a:pt x="6518" y="318"/>
                  </a:lnTo>
                  <a:lnTo>
                    <a:pt x="6511" y="323"/>
                  </a:lnTo>
                  <a:lnTo>
                    <a:pt x="6504" y="330"/>
                  </a:lnTo>
                  <a:lnTo>
                    <a:pt x="6499" y="337"/>
                  </a:lnTo>
                  <a:lnTo>
                    <a:pt x="6494" y="345"/>
                  </a:lnTo>
                  <a:lnTo>
                    <a:pt x="6491" y="349"/>
                  </a:lnTo>
                  <a:lnTo>
                    <a:pt x="6490" y="353"/>
                  </a:lnTo>
                  <a:lnTo>
                    <a:pt x="6489" y="358"/>
                  </a:lnTo>
                  <a:lnTo>
                    <a:pt x="6488" y="362"/>
                  </a:lnTo>
                  <a:lnTo>
                    <a:pt x="6487" y="367"/>
                  </a:lnTo>
                  <a:lnTo>
                    <a:pt x="6487" y="372"/>
                  </a:lnTo>
                  <a:lnTo>
                    <a:pt x="6487" y="378"/>
                  </a:lnTo>
                  <a:lnTo>
                    <a:pt x="6488" y="385"/>
                  </a:lnTo>
                  <a:lnTo>
                    <a:pt x="6489" y="390"/>
                  </a:lnTo>
                  <a:lnTo>
                    <a:pt x="6491" y="396"/>
                  </a:lnTo>
                  <a:lnTo>
                    <a:pt x="6494" y="400"/>
                  </a:lnTo>
                  <a:lnTo>
                    <a:pt x="6497" y="405"/>
                  </a:lnTo>
                  <a:lnTo>
                    <a:pt x="6500" y="409"/>
                  </a:lnTo>
                  <a:lnTo>
                    <a:pt x="6503" y="413"/>
                  </a:lnTo>
                  <a:lnTo>
                    <a:pt x="6507" y="417"/>
                  </a:lnTo>
                  <a:lnTo>
                    <a:pt x="6511" y="421"/>
                  </a:lnTo>
                  <a:lnTo>
                    <a:pt x="6521" y="427"/>
                  </a:lnTo>
                  <a:lnTo>
                    <a:pt x="6526" y="430"/>
                  </a:lnTo>
                  <a:lnTo>
                    <a:pt x="6531" y="433"/>
                  </a:lnTo>
                  <a:lnTo>
                    <a:pt x="6538" y="435"/>
                  </a:lnTo>
                  <a:lnTo>
                    <a:pt x="6544" y="437"/>
                  </a:lnTo>
                  <a:lnTo>
                    <a:pt x="6557" y="441"/>
                  </a:lnTo>
                  <a:lnTo>
                    <a:pt x="6570" y="445"/>
                  </a:lnTo>
                  <a:lnTo>
                    <a:pt x="6586" y="448"/>
                  </a:lnTo>
                  <a:lnTo>
                    <a:pt x="6601" y="450"/>
                  </a:lnTo>
                  <a:lnTo>
                    <a:pt x="6634" y="455"/>
                  </a:lnTo>
                  <a:lnTo>
                    <a:pt x="6667" y="462"/>
                  </a:lnTo>
                  <a:lnTo>
                    <a:pt x="6684" y="465"/>
                  </a:lnTo>
                  <a:lnTo>
                    <a:pt x="6701" y="468"/>
                  </a:lnTo>
                  <a:lnTo>
                    <a:pt x="6717" y="472"/>
                  </a:lnTo>
                  <a:lnTo>
                    <a:pt x="6733" y="476"/>
                  </a:lnTo>
                  <a:lnTo>
                    <a:pt x="6741" y="479"/>
                  </a:lnTo>
                  <a:lnTo>
                    <a:pt x="6749" y="482"/>
                  </a:lnTo>
                  <a:lnTo>
                    <a:pt x="6763" y="488"/>
                  </a:lnTo>
                  <a:lnTo>
                    <a:pt x="6778" y="496"/>
                  </a:lnTo>
                  <a:lnTo>
                    <a:pt x="6790" y="504"/>
                  </a:lnTo>
                  <a:lnTo>
                    <a:pt x="6802" y="513"/>
                  </a:lnTo>
                  <a:lnTo>
                    <a:pt x="6809" y="518"/>
                  </a:lnTo>
                  <a:lnTo>
                    <a:pt x="6814" y="524"/>
                  </a:lnTo>
                  <a:lnTo>
                    <a:pt x="6819" y="529"/>
                  </a:lnTo>
                  <a:lnTo>
                    <a:pt x="6823" y="537"/>
                  </a:lnTo>
                  <a:lnTo>
                    <a:pt x="6827" y="543"/>
                  </a:lnTo>
                  <a:lnTo>
                    <a:pt x="6831" y="550"/>
                  </a:lnTo>
                  <a:lnTo>
                    <a:pt x="6835" y="557"/>
                  </a:lnTo>
                  <a:lnTo>
                    <a:pt x="6838" y="565"/>
                  </a:lnTo>
                  <a:lnTo>
                    <a:pt x="6840" y="574"/>
                  </a:lnTo>
                  <a:lnTo>
                    <a:pt x="6842" y="583"/>
                  </a:lnTo>
                  <a:lnTo>
                    <a:pt x="6845" y="592"/>
                  </a:lnTo>
                  <a:lnTo>
                    <a:pt x="6846" y="602"/>
                  </a:lnTo>
                  <a:lnTo>
                    <a:pt x="6847" y="613"/>
                  </a:lnTo>
                  <a:lnTo>
                    <a:pt x="6847" y="623"/>
                  </a:lnTo>
                  <a:close/>
                  <a:moveTo>
                    <a:pt x="6276" y="234"/>
                  </a:moveTo>
                  <a:lnTo>
                    <a:pt x="6276" y="767"/>
                  </a:lnTo>
                  <a:lnTo>
                    <a:pt x="6186" y="767"/>
                  </a:lnTo>
                  <a:lnTo>
                    <a:pt x="6186" y="234"/>
                  </a:lnTo>
                  <a:lnTo>
                    <a:pt x="6276" y="234"/>
                  </a:lnTo>
                  <a:close/>
                  <a:moveTo>
                    <a:pt x="6290" y="59"/>
                  </a:moveTo>
                  <a:lnTo>
                    <a:pt x="6289" y="65"/>
                  </a:lnTo>
                  <a:lnTo>
                    <a:pt x="6288" y="71"/>
                  </a:lnTo>
                  <a:lnTo>
                    <a:pt x="6287" y="76"/>
                  </a:lnTo>
                  <a:lnTo>
                    <a:pt x="6285" y="83"/>
                  </a:lnTo>
                  <a:lnTo>
                    <a:pt x="6283" y="88"/>
                  </a:lnTo>
                  <a:lnTo>
                    <a:pt x="6280" y="92"/>
                  </a:lnTo>
                  <a:lnTo>
                    <a:pt x="6277" y="97"/>
                  </a:lnTo>
                  <a:lnTo>
                    <a:pt x="6273" y="101"/>
                  </a:lnTo>
                  <a:lnTo>
                    <a:pt x="6269" y="104"/>
                  </a:lnTo>
                  <a:lnTo>
                    <a:pt x="6265" y="108"/>
                  </a:lnTo>
                  <a:lnTo>
                    <a:pt x="6260" y="110"/>
                  </a:lnTo>
                  <a:lnTo>
                    <a:pt x="6254" y="113"/>
                  </a:lnTo>
                  <a:lnTo>
                    <a:pt x="6249" y="115"/>
                  </a:lnTo>
                  <a:lnTo>
                    <a:pt x="6243" y="117"/>
                  </a:lnTo>
                  <a:lnTo>
                    <a:pt x="6237" y="118"/>
                  </a:lnTo>
                  <a:lnTo>
                    <a:pt x="6231" y="118"/>
                  </a:lnTo>
                  <a:lnTo>
                    <a:pt x="6226" y="118"/>
                  </a:lnTo>
                  <a:lnTo>
                    <a:pt x="6219" y="117"/>
                  </a:lnTo>
                  <a:lnTo>
                    <a:pt x="6213" y="115"/>
                  </a:lnTo>
                  <a:lnTo>
                    <a:pt x="6208" y="113"/>
                  </a:lnTo>
                  <a:lnTo>
                    <a:pt x="6203" y="110"/>
                  </a:lnTo>
                  <a:lnTo>
                    <a:pt x="6198" y="108"/>
                  </a:lnTo>
                  <a:lnTo>
                    <a:pt x="6194" y="104"/>
                  </a:lnTo>
                  <a:lnTo>
                    <a:pt x="6190" y="101"/>
                  </a:lnTo>
                  <a:lnTo>
                    <a:pt x="6186" y="97"/>
                  </a:lnTo>
                  <a:lnTo>
                    <a:pt x="6183" y="92"/>
                  </a:lnTo>
                  <a:lnTo>
                    <a:pt x="6179" y="88"/>
                  </a:lnTo>
                  <a:lnTo>
                    <a:pt x="6177" y="83"/>
                  </a:lnTo>
                  <a:lnTo>
                    <a:pt x="6175" y="76"/>
                  </a:lnTo>
                  <a:lnTo>
                    <a:pt x="6173" y="71"/>
                  </a:lnTo>
                  <a:lnTo>
                    <a:pt x="6173" y="68"/>
                  </a:lnTo>
                  <a:lnTo>
                    <a:pt x="6172" y="65"/>
                  </a:lnTo>
                  <a:lnTo>
                    <a:pt x="6172" y="59"/>
                  </a:lnTo>
                  <a:lnTo>
                    <a:pt x="6172" y="53"/>
                  </a:lnTo>
                  <a:lnTo>
                    <a:pt x="6173" y="47"/>
                  </a:lnTo>
                  <a:lnTo>
                    <a:pt x="6175" y="42"/>
                  </a:lnTo>
                  <a:lnTo>
                    <a:pt x="6177" y="36"/>
                  </a:lnTo>
                  <a:lnTo>
                    <a:pt x="6179" y="31"/>
                  </a:lnTo>
                  <a:lnTo>
                    <a:pt x="6183" y="26"/>
                  </a:lnTo>
                  <a:lnTo>
                    <a:pt x="6186" y="22"/>
                  </a:lnTo>
                  <a:lnTo>
                    <a:pt x="6190" y="17"/>
                  </a:lnTo>
                  <a:lnTo>
                    <a:pt x="6194" y="14"/>
                  </a:lnTo>
                  <a:lnTo>
                    <a:pt x="6198" y="11"/>
                  </a:lnTo>
                  <a:lnTo>
                    <a:pt x="6203" y="8"/>
                  </a:lnTo>
                  <a:lnTo>
                    <a:pt x="6208" y="5"/>
                  </a:lnTo>
                  <a:lnTo>
                    <a:pt x="6213" y="3"/>
                  </a:lnTo>
                  <a:lnTo>
                    <a:pt x="6219" y="1"/>
                  </a:lnTo>
                  <a:lnTo>
                    <a:pt x="6226" y="0"/>
                  </a:lnTo>
                  <a:lnTo>
                    <a:pt x="6231" y="0"/>
                  </a:lnTo>
                  <a:lnTo>
                    <a:pt x="6237" y="0"/>
                  </a:lnTo>
                  <a:lnTo>
                    <a:pt x="6243" y="1"/>
                  </a:lnTo>
                  <a:lnTo>
                    <a:pt x="6249" y="3"/>
                  </a:lnTo>
                  <a:lnTo>
                    <a:pt x="6254" y="5"/>
                  </a:lnTo>
                  <a:lnTo>
                    <a:pt x="6260" y="8"/>
                  </a:lnTo>
                  <a:lnTo>
                    <a:pt x="6265" y="11"/>
                  </a:lnTo>
                  <a:lnTo>
                    <a:pt x="6269" y="14"/>
                  </a:lnTo>
                  <a:lnTo>
                    <a:pt x="6273" y="17"/>
                  </a:lnTo>
                  <a:lnTo>
                    <a:pt x="6277" y="22"/>
                  </a:lnTo>
                  <a:lnTo>
                    <a:pt x="6280" y="26"/>
                  </a:lnTo>
                  <a:lnTo>
                    <a:pt x="6283" y="31"/>
                  </a:lnTo>
                  <a:lnTo>
                    <a:pt x="6285" y="36"/>
                  </a:lnTo>
                  <a:lnTo>
                    <a:pt x="6287" y="42"/>
                  </a:lnTo>
                  <a:lnTo>
                    <a:pt x="6288" y="47"/>
                  </a:lnTo>
                  <a:lnTo>
                    <a:pt x="6289" y="53"/>
                  </a:lnTo>
                  <a:lnTo>
                    <a:pt x="6290" y="59"/>
                  </a:lnTo>
                  <a:close/>
                  <a:moveTo>
                    <a:pt x="5969" y="505"/>
                  </a:moveTo>
                  <a:lnTo>
                    <a:pt x="5969" y="490"/>
                  </a:lnTo>
                  <a:lnTo>
                    <a:pt x="5968" y="478"/>
                  </a:lnTo>
                  <a:lnTo>
                    <a:pt x="5967" y="465"/>
                  </a:lnTo>
                  <a:lnTo>
                    <a:pt x="5965" y="453"/>
                  </a:lnTo>
                  <a:lnTo>
                    <a:pt x="5963" y="441"/>
                  </a:lnTo>
                  <a:lnTo>
                    <a:pt x="5961" y="431"/>
                  </a:lnTo>
                  <a:lnTo>
                    <a:pt x="5958" y="420"/>
                  </a:lnTo>
                  <a:lnTo>
                    <a:pt x="5955" y="410"/>
                  </a:lnTo>
                  <a:lnTo>
                    <a:pt x="5952" y="400"/>
                  </a:lnTo>
                  <a:lnTo>
                    <a:pt x="5948" y="392"/>
                  </a:lnTo>
                  <a:lnTo>
                    <a:pt x="5942" y="383"/>
                  </a:lnTo>
                  <a:lnTo>
                    <a:pt x="5938" y="374"/>
                  </a:lnTo>
                  <a:lnTo>
                    <a:pt x="5933" y="367"/>
                  </a:lnTo>
                  <a:lnTo>
                    <a:pt x="5928" y="360"/>
                  </a:lnTo>
                  <a:lnTo>
                    <a:pt x="5922" y="353"/>
                  </a:lnTo>
                  <a:lnTo>
                    <a:pt x="5916" y="347"/>
                  </a:lnTo>
                  <a:lnTo>
                    <a:pt x="5910" y="340"/>
                  </a:lnTo>
                  <a:lnTo>
                    <a:pt x="5903" y="335"/>
                  </a:lnTo>
                  <a:lnTo>
                    <a:pt x="5896" y="330"/>
                  </a:lnTo>
                  <a:lnTo>
                    <a:pt x="5890" y="325"/>
                  </a:lnTo>
                  <a:lnTo>
                    <a:pt x="5883" y="321"/>
                  </a:lnTo>
                  <a:lnTo>
                    <a:pt x="5875" y="318"/>
                  </a:lnTo>
                  <a:lnTo>
                    <a:pt x="5867" y="314"/>
                  </a:lnTo>
                  <a:lnTo>
                    <a:pt x="5859" y="311"/>
                  </a:lnTo>
                  <a:lnTo>
                    <a:pt x="5852" y="309"/>
                  </a:lnTo>
                  <a:lnTo>
                    <a:pt x="5844" y="307"/>
                  </a:lnTo>
                  <a:lnTo>
                    <a:pt x="5826" y="302"/>
                  </a:lnTo>
                  <a:lnTo>
                    <a:pt x="5818" y="301"/>
                  </a:lnTo>
                  <a:lnTo>
                    <a:pt x="5809" y="300"/>
                  </a:lnTo>
                  <a:lnTo>
                    <a:pt x="5792" y="299"/>
                  </a:lnTo>
                  <a:lnTo>
                    <a:pt x="5775" y="300"/>
                  </a:lnTo>
                  <a:lnTo>
                    <a:pt x="5758" y="302"/>
                  </a:lnTo>
                  <a:lnTo>
                    <a:pt x="5741" y="307"/>
                  </a:lnTo>
                  <a:lnTo>
                    <a:pt x="5725" y="312"/>
                  </a:lnTo>
                  <a:lnTo>
                    <a:pt x="5717" y="315"/>
                  </a:lnTo>
                  <a:lnTo>
                    <a:pt x="5708" y="319"/>
                  </a:lnTo>
                  <a:lnTo>
                    <a:pt x="5693" y="327"/>
                  </a:lnTo>
                  <a:lnTo>
                    <a:pt x="5686" y="332"/>
                  </a:lnTo>
                  <a:lnTo>
                    <a:pt x="5679" y="337"/>
                  </a:lnTo>
                  <a:lnTo>
                    <a:pt x="5665" y="349"/>
                  </a:lnTo>
                  <a:lnTo>
                    <a:pt x="5658" y="355"/>
                  </a:lnTo>
                  <a:lnTo>
                    <a:pt x="5652" y="362"/>
                  </a:lnTo>
                  <a:lnTo>
                    <a:pt x="5646" y="369"/>
                  </a:lnTo>
                  <a:lnTo>
                    <a:pt x="5641" y="376"/>
                  </a:lnTo>
                  <a:lnTo>
                    <a:pt x="5636" y="385"/>
                  </a:lnTo>
                  <a:lnTo>
                    <a:pt x="5630" y="394"/>
                  </a:lnTo>
                  <a:lnTo>
                    <a:pt x="5622" y="412"/>
                  </a:lnTo>
                  <a:lnTo>
                    <a:pt x="5618" y="422"/>
                  </a:lnTo>
                  <a:lnTo>
                    <a:pt x="5615" y="432"/>
                  </a:lnTo>
                  <a:lnTo>
                    <a:pt x="5612" y="443"/>
                  </a:lnTo>
                  <a:lnTo>
                    <a:pt x="5610" y="454"/>
                  </a:lnTo>
                  <a:lnTo>
                    <a:pt x="5608" y="466"/>
                  </a:lnTo>
                  <a:lnTo>
                    <a:pt x="5607" y="478"/>
                  </a:lnTo>
                  <a:lnTo>
                    <a:pt x="5606" y="490"/>
                  </a:lnTo>
                  <a:lnTo>
                    <a:pt x="5606" y="504"/>
                  </a:lnTo>
                  <a:lnTo>
                    <a:pt x="5606" y="516"/>
                  </a:lnTo>
                  <a:lnTo>
                    <a:pt x="5607" y="528"/>
                  </a:lnTo>
                  <a:lnTo>
                    <a:pt x="5608" y="540"/>
                  </a:lnTo>
                  <a:lnTo>
                    <a:pt x="5610" y="551"/>
                  </a:lnTo>
                  <a:lnTo>
                    <a:pt x="5612" y="561"/>
                  </a:lnTo>
                  <a:lnTo>
                    <a:pt x="5615" y="573"/>
                  </a:lnTo>
                  <a:lnTo>
                    <a:pt x="5618" y="582"/>
                  </a:lnTo>
                  <a:lnTo>
                    <a:pt x="5621" y="592"/>
                  </a:lnTo>
                  <a:lnTo>
                    <a:pt x="5629" y="610"/>
                  </a:lnTo>
                  <a:lnTo>
                    <a:pt x="5634" y="618"/>
                  </a:lnTo>
                  <a:lnTo>
                    <a:pt x="5640" y="626"/>
                  </a:lnTo>
                  <a:lnTo>
                    <a:pt x="5645" y="633"/>
                  </a:lnTo>
                  <a:lnTo>
                    <a:pt x="5650" y="640"/>
                  </a:lnTo>
                  <a:lnTo>
                    <a:pt x="5656" y="648"/>
                  </a:lnTo>
                  <a:lnTo>
                    <a:pt x="5662" y="654"/>
                  </a:lnTo>
                  <a:lnTo>
                    <a:pt x="5669" y="660"/>
                  </a:lnTo>
                  <a:lnTo>
                    <a:pt x="5677" y="665"/>
                  </a:lnTo>
                  <a:lnTo>
                    <a:pt x="5683" y="670"/>
                  </a:lnTo>
                  <a:lnTo>
                    <a:pt x="5690" y="675"/>
                  </a:lnTo>
                  <a:lnTo>
                    <a:pt x="5698" y="679"/>
                  </a:lnTo>
                  <a:lnTo>
                    <a:pt x="5705" y="684"/>
                  </a:lnTo>
                  <a:lnTo>
                    <a:pt x="5714" y="687"/>
                  </a:lnTo>
                  <a:lnTo>
                    <a:pt x="5722" y="691"/>
                  </a:lnTo>
                  <a:lnTo>
                    <a:pt x="5729" y="693"/>
                  </a:lnTo>
                  <a:lnTo>
                    <a:pt x="5737" y="696"/>
                  </a:lnTo>
                  <a:lnTo>
                    <a:pt x="5746" y="698"/>
                  </a:lnTo>
                  <a:lnTo>
                    <a:pt x="5755" y="699"/>
                  </a:lnTo>
                  <a:lnTo>
                    <a:pt x="5771" y="702"/>
                  </a:lnTo>
                  <a:lnTo>
                    <a:pt x="5788" y="702"/>
                  </a:lnTo>
                  <a:lnTo>
                    <a:pt x="5807" y="701"/>
                  </a:lnTo>
                  <a:lnTo>
                    <a:pt x="5815" y="700"/>
                  </a:lnTo>
                  <a:lnTo>
                    <a:pt x="5824" y="699"/>
                  </a:lnTo>
                  <a:lnTo>
                    <a:pt x="5834" y="697"/>
                  </a:lnTo>
                  <a:lnTo>
                    <a:pt x="5842" y="695"/>
                  </a:lnTo>
                  <a:lnTo>
                    <a:pt x="5850" y="692"/>
                  </a:lnTo>
                  <a:lnTo>
                    <a:pt x="5858" y="689"/>
                  </a:lnTo>
                  <a:lnTo>
                    <a:pt x="5866" y="686"/>
                  </a:lnTo>
                  <a:lnTo>
                    <a:pt x="5874" y="681"/>
                  </a:lnTo>
                  <a:lnTo>
                    <a:pt x="5882" y="677"/>
                  </a:lnTo>
                  <a:lnTo>
                    <a:pt x="5889" y="673"/>
                  </a:lnTo>
                  <a:lnTo>
                    <a:pt x="5896" y="668"/>
                  </a:lnTo>
                  <a:lnTo>
                    <a:pt x="5902" y="662"/>
                  </a:lnTo>
                  <a:lnTo>
                    <a:pt x="5916" y="651"/>
                  </a:lnTo>
                  <a:lnTo>
                    <a:pt x="5922" y="643"/>
                  </a:lnTo>
                  <a:lnTo>
                    <a:pt x="5927" y="637"/>
                  </a:lnTo>
                  <a:lnTo>
                    <a:pt x="5938" y="622"/>
                  </a:lnTo>
                  <a:lnTo>
                    <a:pt x="5942" y="615"/>
                  </a:lnTo>
                  <a:lnTo>
                    <a:pt x="5948" y="605"/>
                  </a:lnTo>
                  <a:lnTo>
                    <a:pt x="5951" y="597"/>
                  </a:lnTo>
                  <a:lnTo>
                    <a:pt x="5955" y="588"/>
                  </a:lnTo>
                  <a:lnTo>
                    <a:pt x="5958" y="579"/>
                  </a:lnTo>
                  <a:lnTo>
                    <a:pt x="5961" y="570"/>
                  </a:lnTo>
                  <a:lnTo>
                    <a:pt x="5963" y="559"/>
                  </a:lnTo>
                  <a:lnTo>
                    <a:pt x="5965" y="549"/>
                  </a:lnTo>
                  <a:lnTo>
                    <a:pt x="5967" y="539"/>
                  </a:lnTo>
                  <a:lnTo>
                    <a:pt x="5968" y="527"/>
                  </a:lnTo>
                  <a:lnTo>
                    <a:pt x="5969" y="516"/>
                  </a:lnTo>
                  <a:lnTo>
                    <a:pt x="5969" y="505"/>
                  </a:lnTo>
                  <a:close/>
                  <a:moveTo>
                    <a:pt x="6065" y="500"/>
                  </a:moveTo>
                  <a:lnTo>
                    <a:pt x="6063" y="514"/>
                  </a:lnTo>
                  <a:lnTo>
                    <a:pt x="6062" y="527"/>
                  </a:lnTo>
                  <a:lnTo>
                    <a:pt x="6061" y="541"/>
                  </a:lnTo>
                  <a:lnTo>
                    <a:pt x="6059" y="554"/>
                  </a:lnTo>
                  <a:lnTo>
                    <a:pt x="6057" y="567"/>
                  </a:lnTo>
                  <a:lnTo>
                    <a:pt x="6053" y="581"/>
                  </a:lnTo>
                  <a:lnTo>
                    <a:pt x="6050" y="594"/>
                  </a:lnTo>
                  <a:lnTo>
                    <a:pt x="6046" y="606"/>
                  </a:lnTo>
                  <a:lnTo>
                    <a:pt x="6041" y="619"/>
                  </a:lnTo>
                  <a:lnTo>
                    <a:pt x="6039" y="625"/>
                  </a:lnTo>
                  <a:lnTo>
                    <a:pt x="6036" y="631"/>
                  </a:lnTo>
                  <a:lnTo>
                    <a:pt x="6030" y="642"/>
                  </a:lnTo>
                  <a:lnTo>
                    <a:pt x="6023" y="655"/>
                  </a:lnTo>
                  <a:lnTo>
                    <a:pt x="6016" y="666"/>
                  </a:lnTo>
                  <a:lnTo>
                    <a:pt x="6009" y="676"/>
                  </a:lnTo>
                  <a:lnTo>
                    <a:pt x="6001" y="687"/>
                  </a:lnTo>
                  <a:lnTo>
                    <a:pt x="5993" y="697"/>
                  </a:lnTo>
                  <a:lnTo>
                    <a:pt x="5983" y="706"/>
                  </a:lnTo>
                  <a:lnTo>
                    <a:pt x="5974" y="715"/>
                  </a:lnTo>
                  <a:lnTo>
                    <a:pt x="5964" y="724"/>
                  </a:lnTo>
                  <a:lnTo>
                    <a:pt x="5954" y="732"/>
                  </a:lnTo>
                  <a:lnTo>
                    <a:pt x="5942" y="740"/>
                  </a:lnTo>
                  <a:lnTo>
                    <a:pt x="5937" y="743"/>
                  </a:lnTo>
                  <a:lnTo>
                    <a:pt x="5931" y="747"/>
                  </a:lnTo>
                  <a:lnTo>
                    <a:pt x="5919" y="753"/>
                  </a:lnTo>
                  <a:lnTo>
                    <a:pt x="5906" y="760"/>
                  </a:lnTo>
                  <a:lnTo>
                    <a:pt x="5894" y="765"/>
                  </a:lnTo>
                  <a:lnTo>
                    <a:pt x="5887" y="767"/>
                  </a:lnTo>
                  <a:lnTo>
                    <a:pt x="5881" y="769"/>
                  </a:lnTo>
                  <a:lnTo>
                    <a:pt x="5866" y="773"/>
                  </a:lnTo>
                  <a:lnTo>
                    <a:pt x="5852" y="777"/>
                  </a:lnTo>
                  <a:lnTo>
                    <a:pt x="5838" y="779"/>
                  </a:lnTo>
                  <a:lnTo>
                    <a:pt x="5822" y="781"/>
                  </a:lnTo>
                  <a:lnTo>
                    <a:pt x="5807" y="782"/>
                  </a:lnTo>
                  <a:lnTo>
                    <a:pt x="5790" y="782"/>
                  </a:lnTo>
                  <a:lnTo>
                    <a:pt x="5779" y="782"/>
                  </a:lnTo>
                  <a:lnTo>
                    <a:pt x="5768" y="782"/>
                  </a:lnTo>
                  <a:lnTo>
                    <a:pt x="5757" y="781"/>
                  </a:lnTo>
                  <a:lnTo>
                    <a:pt x="5746" y="779"/>
                  </a:lnTo>
                  <a:lnTo>
                    <a:pt x="5736" y="777"/>
                  </a:lnTo>
                  <a:lnTo>
                    <a:pt x="5727" y="775"/>
                  </a:lnTo>
                  <a:lnTo>
                    <a:pt x="5709" y="771"/>
                  </a:lnTo>
                  <a:lnTo>
                    <a:pt x="5693" y="765"/>
                  </a:lnTo>
                  <a:lnTo>
                    <a:pt x="5678" y="757"/>
                  </a:lnTo>
                  <a:lnTo>
                    <a:pt x="5664" y="750"/>
                  </a:lnTo>
                  <a:lnTo>
                    <a:pt x="5653" y="743"/>
                  </a:lnTo>
                  <a:lnTo>
                    <a:pt x="5643" y="736"/>
                  </a:lnTo>
                  <a:lnTo>
                    <a:pt x="5633" y="728"/>
                  </a:lnTo>
                  <a:lnTo>
                    <a:pt x="5626" y="720"/>
                  </a:lnTo>
                  <a:lnTo>
                    <a:pt x="5620" y="714"/>
                  </a:lnTo>
                  <a:lnTo>
                    <a:pt x="5615" y="708"/>
                  </a:lnTo>
                  <a:lnTo>
                    <a:pt x="5612" y="704"/>
                  </a:lnTo>
                  <a:lnTo>
                    <a:pt x="5608" y="698"/>
                  </a:lnTo>
                  <a:lnTo>
                    <a:pt x="5608" y="977"/>
                  </a:lnTo>
                  <a:lnTo>
                    <a:pt x="5517" y="977"/>
                  </a:lnTo>
                  <a:lnTo>
                    <a:pt x="5517" y="234"/>
                  </a:lnTo>
                  <a:lnTo>
                    <a:pt x="5606" y="234"/>
                  </a:lnTo>
                  <a:lnTo>
                    <a:pt x="5608" y="311"/>
                  </a:lnTo>
                  <a:lnTo>
                    <a:pt x="5613" y="304"/>
                  </a:lnTo>
                  <a:lnTo>
                    <a:pt x="5617" y="299"/>
                  </a:lnTo>
                  <a:lnTo>
                    <a:pt x="5622" y="293"/>
                  </a:lnTo>
                  <a:lnTo>
                    <a:pt x="5629" y="285"/>
                  </a:lnTo>
                  <a:lnTo>
                    <a:pt x="5638" y="278"/>
                  </a:lnTo>
                  <a:lnTo>
                    <a:pt x="5648" y="270"/>
                  </a:lnTo>
                  <a:lnTo>
                    <a:pt x="5659" y="261"/>
                  </a:lnTo>
                  <a:lnTo>
                    <a:pt x="5672" y="252"/>
                  </a:lnTo>
                  <a:lnTo>
                    <a:pt x="5687" y="245"/>
                  </a:lnTo>
                  <a:lnTo>
                    <a:pt x="5703" y="238"/>
                  </a:lnTo>
                  <a:lnTo>
                    <a:pt x="5721" y="231"/>
                  </a:lnTo>
                  <a:lnTo>
                    <a:pt x="5730" y="227"/>
                  </a:lnTo>
                  <a:lnTo>
                    <a:pt x="5740" y="225"/>
                  </a:lnTo>
                  <a:lnTo>
                    <a:pt x="5750" y="223"/>
                  </a:lnTo>
                  <a:lnTo>
                    <a:pt x="5761" y="221"/>
                  </a:lnTo>
                  <a:lnTo>
                    <a:pt x="5772" y="219"/>
                  </a:lnTo>
                  <a:lnTo>
                    <a:pt x="5783" y="218"/>
                  </a:lnTo>
                  <a:lnTo>
                    <a:pt x="5796" y="217"/>
                  </a:lnTo>
                  <a:lnTo>
                    <a:pt x="5808" y="217"/>
                  </a:lnTo>
                  <a:lnTo>
                    <a:pt x="5828" y="218"/>
                  </a:lnTo>
                  <a:lnTo>
                    <a:pt x="5840" y="219"/>
                  </a:lnTo>
                  <a:lnTo>
                    <a:pt x="5850" y="220"/>
                  </a:lnTo>
                  <a:lnTo>
                    <a:pt x="5861" y="222"/>
                  </a:lnTo>
                  <a:lnTo>
                    <a:pt x="5873" y="225"/>
                  </a:lnTo>
                  <a:lnTo>
                    <a:pt x="5894" y="232"/>
                  </a:lnTo>
                  <a:lnTo>
                    <a:pt x="5905" y="235"/>
                  </a:lnTo>
                  <a:lnTo>
                    <a:pt x="5916" y="240"/>
                  </a:lnTo>
                  <a:lnTo>
                    <a:pt x="5927" y="244"/>
                  </a:lnTo>
                  <a:lnTo>
                    <a:pt x="5937" y="250"/>
                  </a:lnTo>
                  <a:lnTo>
                    <a:pt x="5942" y="253"/>
                  </a:lnTo>
                  <a:lnTo>
                    <a:pt x="5948" y="256"/>
                  </a:lnTo>
                  <a:lnTo>
                    <a:pt x="5958" y="262"/>
                  </a:lnTo>
                  <a:lnTo>
                    <a:pt x="5968" y="270"/>
                  </a:lnTo>
                  <a:lnTo>
                    <a:pt x="5977" y="278"/>
                  </a:lnTo>
                  <a:lnTo>
                    <a:pt x="5987" y="286"/>
                  </a:lnTo>
                  <a:lnTo>
                    <a:pt x="5996" y="295"/>
                  </a:lnTo>
                  <a:lnTo>
                    <a:pt x="6004" y="306"/>
                  </a:lnTo>
                  <a:lnTo>
                    <a:pt x="6012" y="316"/>
                  </a:lnTo>
                  <a:lnTo>
                    <a:pt x="6019" y="327"/>
                  </a:lnTo>
                  <a:lnTo>
                    <a:pt x="6027" y="338"/>
                  </a:lnTo>
                  <a:lnTo>
                    <a:pt x="6034" y="352"/>
                  </a:lnTo>
                  <a:lnTo>
                    <a:pt x="6040" y="365"/>
                  </a:lnTo>
                  <a:lnTo>
                    <a:pt x="6042" y="371"/>
                  </a:lnTo>
                  <a:lnTo>
                    <a:pt x="6045" y="378"/>
                  </a:lnTo>
                  <a:lnTo>
                    <a:pt x="6050" y="394"/>
                  </a:lnTo>
                  <a:lnTo>
                    <a:pt x="6054" y="409"/>
                  </a:lnTo>
                  <a:lnTo>
                    <a:pt x="6057" y="426"/>
                  </a:lnTo>
                  <a:lnTo>
                    <a:pt x="6060" y="443"/>
                  </a:lnTo>
                  <a:lnTo>
                    <a:pt x="6062" y="462"/>
                  </a:lnTo>
                  <a:lnTo>
                    <a:pt x="6063" y="480"/>
                  </a:lnTo>
                  <a:lnTo>
                    <a:pt x="6065" y="500"/>
                  </a:lnTo>
                  <a:close/>
                  <a:moveTo>
                    <a:pt x="5324" y="500"/>
                  </a:moveTo>
                  <a:lnTo>
                    <a:pt x="5322" y="487"/>
                  </a:lnTo>
                  <a:lnTo>
                    <a:pt x="5322" y="475"/>
                  </a:lnTo>
                  <a:lnTo>
                    <a:pt x="5320" y="463"/>
                  </a:lnTo>
                  <a:lnTo>
                    <a:pt x="5318" y="451"/>
                  </a:lnTo>
                  <a:lnTo>
                    <a:pt x="5316" y="440"/>
                  </a:lnTo>
                  <a:lnTo>
                    <a:pt x="5314" y="430"/>
                  </a:lnTo>
                  <a:lnTo>
                    <a:pt x="5307" y="410"/>
                  </a:lnTo>
                  <a:lnTo>
                    <a:pt x="5303" y="400"/>
                  </a:lnTo>
                  <a:lnTo>
                    <a:pt x="5299" y="392"/>
                  </a:lnTo>
                  <a:lnTo>
                    <a:pt x="5294" y="383"/>
                  </a:lnTo>
                  <a:lnTo>
                    <a:pt x="5289" y="374"/>
                  </a:lnTo>
                  <a:lnTo>
                    <a:pt x="5277" y="360"/>
                  </a:lnTo>
                  <a:lnTo>
                    <a:pt x="5272" y="353"/>
                  </a:lnTo>
                  <a:lnTo>
                    <a:pt x="5266" y="347"/>
                  </a:lnTo>
                  <a:lnTo>
                    <a:pt x="5260" y="340"/>
                  </a:lnTo>
                  <a:lnTo>
                    <a:pt x="5254" y="335"/>
                  </a:lnTo>
                  <a:lnTo>
                    <a:pt x="5247" y="330"/>
                  </a:lnTo>
                  <a:lnTo>
                    <a:pt x="5240" y="326"/>
                  </a:lnTo>
                  <a:lnTo>
                    <a:pt x="5226" y="318"/>
                  </a:lnTo>
                  <a:lnTo>
                    <a:pt x="5218" y="314"/>
                  </a:lnTo>
                  <a:lnTo>
                    <a:pt x="5214" y="313"/>
                  </a:lnTo>
                  <a:lnTo>
                    <a:pt x="5210" y="311"/>
                  </a:lnTo>
                  <a:lnTo>
                    <a:pt x="5201" y="309"/>
                  </a:lnTo>
                  <a:lnTo>
                    <a:pt x="5193" y="306"/>
                  </a:lnTo>
                  <a:lnTo>
                    <a:pt x="5185" y="303"/>
                  </a:lnTo>
                  <a:lnTo>
                    <a:pt x="5176" y="301"/>
                  </a:lnTo>
                  <a:lnTo>
                    <a:pt x="5166" y="300"/>
                  </a:lnTo>
                  <a:lnTo>
                    <a:pt x="5156" y="299"/>
                  </a:lnTo>
                  <a:lnTo>
                    <a:pt x="5137" y="298"/>
                  </a:lnTo>
                  <a:lnTo>
                    <a:pt x="5117" y="299"/>
                  </a:lnTo>
                  <a:lnTo>
                    <a:pt x="5107" y="300"/>
                  </a:lnTo>
                  <a:lnTo>
                    <a:pt x="5098" y="301"/>
                  </a:lnTo>
                  <a:lnTo>
                    <a:pt x="5090" y="303"/>
                  </a:lnTo>
                  <a:lnTo>
                    <a:pt x="5080" y="306"/>
                  </a:lnTo>
                  <a:lnTo>
                    <a:pt x="5072" y="309"/>
                  </a:lnTo>
                  <a:lnTo>
                    <a:pt x="5064" y="311"/>
                  </a:lnTo>
                  <a:lnTo>
                    <a:pt x="5047" y="318"/>
                  </a:lnTo>
                  <a:lnTo>
                    <a:pt x="5040" y="322"/>
                  </a:lnTo>
                  <a:lnTo>
                    <a:pt x="5033" y="326"/>
                  </a:lnTo>
                  <a:lnTo>
                    <a:pt x="5027" y="330"/>
                  </a:lnTo>
                  <a:lnTo>
                    <a:pt x="5020" y="335"/>
                  </a:lnTo>
                  <a:lnTo>
                    <a:pt x="5014" y="340"/>
                  </a:lnTo>
                  <a:lnTo>
                    <a:pt x="5008" y="347"/>
                  </a:lnTo>
                  <a:lnTo>
                    <a:pt x="5002" y="353"/>
                  </a:lnTo>
                  <a:lnTo>
                    <a:pt x="4996" y="360"/>
                  </a:lnTo>
                  <a:lnTo>
                    <a:pt x="4990" y="367"/>
                  </a:lnTo>
                  <a:lnTo>
                    <a:pt x="4985" y="374"/>
                  </a:lnTo>
                  <a:lnTo>
                    <a:pt x="4980" y="383"/>
                  </a:lnTo>
                  <a:lnTo>
                    <a:pt x="4975" y="392"/>
                  </a:lnTo>
                  <a:lnTo>
                    <a:pt x="4970" y="400"/>
                  </a:lnTo>
                  <a:lnTo>
                    <a:pt x="4966" y="410"/>
                  </a:lnTo>
                  <a:lnTo>
                    <a:pt x="4963" y="420"/>
                  </a:lnTo>
                  <a:lnTo>
                    <a:pt x="4961" y="425"/>
                  </a:lnTo>
                  <a:lnTo>
                    <a:pt x="4960" y="430"/>
                  </a:lnTo>
                  <a:lnTo>
                    <a:pt x="4957" y="440"/>
                  </a:lnTo>
                  <a:lnTo>
                    <a:pt x="4955" y="451"/>
                  </a:lnTo>
                  <a:lnTo>
                    <a:pt x="4953" y="463"/>
                  </a:lnTo>
                  <a:lnTo>
                    <a:pt x="4952" y="475"/>
                  </a:lnTo>
                  <a:lnTo>
                    <a:pt x="4951" y="487"/>
                  </a:lnTo>
                  <a:lnTo>
                    <a:pt x="4950" y="500"/>
                  </a:lnTo>
                  <a:lnTo>
                    <a:pt x="4951" y="513"/>
                  </a:lnTo>
                  <a:lnTo>
                    <a:pt x="4952" y="525"/>
                  </a:lnTo>
                  <a:lnTo>
                    <a:pt x="4953" y="537"/>
                  </a:lnTo>
                  <a:lnTo>
                    <a:pt x="4955" y="548"/>
                  </a:lnTo>
                  <a:lnTo>
                    <a:pt x="4957" y="559"/>
                  </a:lnTo>
                  <a:lnTo>
                    <a:pt x="4960" y="570"/>
                  </a:lnTo>
                  <a:lnTo>
                    <a:pt x="4963" y="580"/>
                  </a:lnTo>
                  <a:lnTo>
                    <a:pt x="4966" y="590"/>
                  </a:lnTo>
                  <a:lnTo>
                    <a:pt x="4970" y="599"/>
                  </a:lnTo>
                  <a:lnTo>
                    <a:pt x="4975" y="609"/>
                  </a:lnTo>
                  <a:lnTo>
                    <a:pt x="4980" y="617"/>
                  </a:lnTo>
                  <a:lnTo>
                    <a:pt x="4985" y="625"/>
                  </a:lnTo>
                  <a:lnTo>
                    <a:pt x="4996" y="640"/>
                  </a:lnTo>
                  <a:lnTo>
                    <a:pt x="5002" y="648"/>
                  </a:lnTo>
                  <a:lnTo>
                    <a:pt x="5008" y="654"/>
                  </a:lnTo>
                  <a:lnTo>
                    <a:pt x="5014" y="659"/>
                  </a:lnTo>
                  <a:lnTo>
                    <a:pt x="5020" y="664"/>
                  </a:lnTo>
                  <a:lnTo>
                    <a:pt x="5027" y="669"/>
                  </a:lnTo>
                  <a:lnTo>
                    <a:pt x="5033" y="674"/>
                  </a:lnTo>
                  <a:lnTo>
                    <a:pt x="5047" y="682"/>
                  </a:lnTo>
                  <a:lnTo>
                    <a:pt x="5056" y="686"/>
                  </a:lnTo>
                  <a:lnTo>
                    <a:pt x="5064" y="689"/>
                  </a:lnTo>
                  <a:lnTo>
                    <a:pt x="5072" y="692"/>
                  </a:lnTo>
                  <a:lnTo>
                    <a:pt x="5080" y="694"/>
                  </a:lnTo>
                  <a:lnTo>
                    <a:pt x="5090" y="696"/>
                  </a:lnTo>
                  <a:lnTo>
                    <a:pt x="5098" y="698"/>
                  </a:lnTo>
                  <a:lnTo>
                    <a:pt x="5107" y="699"/>
                  </a:lnTo>
                  <a:lnTo>
                    <a:pt x="5117" y="700"/>
                  </a:lnTo>
                  <a:lnTo>
                    <a:pt x="5137" y="701"/>
                  </a:lnTo>
                  <a:lnTo>
                    <a:pt x="5156" y="700"/>
                  </a:lnTo>
                  <a:lnTo>
                    <a:pt x="5166" y="699"/>
                  </a:lnTo>
                  <a:lnTo>
                    <a:pt x="5176" y="698"/>
                  </a:lnTo>
                  <a:lnTo>
                    <a:pt x="5185" y="696"/>
                  </a:lnTo>
                  <a:lnTo>
                    <a:pt x="5193" y="694"/>
                  </a:lnTo>
                  <a:lnTo>
                    <a:pt x="5201" y="692"/>
                  </a:lnTo>
                  <a:lnTo>
                    <a:pt x="5210" y="689"/>
                  </a:lnTo>
                  <a:lnTo>
                    <a:pt x="5226" y="682"/>
                  </a:lnTo>
                  <a:lnTo>
                    <a:pt x="5233" y="678"/>
                  </a:lnTo>
                  <a:lnTo>
                    <a:pt x="5240" y="674"/>
                  </a:lnTo>
                  <a:lnTo>
                    <a:pt x="5247" y="669"/>
                  </a:lnTo>
                  <a:lnTo>
                    <a:pt x="5254" y="664"/>
                  </a:lnTo>
                  <a:lnTo>
                    <a:pt x="5260" y="659"/>
                  </a:lnTo>
                  <a:lnTo>
                    <a:pt x="5266" y="654"/>
                  </a:lnTo>
                  <a:lnTo>
                    <a:pt x="5272" y="648"/>
                  </a:lnTo>
                  <a:lnTo>
                    <a:pt x="5277" y="640"/>
                  </a:lnTo>
                  <a:lnTo>
                    <a:pt x="5283" y="633"/>
                  </a:lnTo>
                  <a:lnTo>
                    <a:pt x="5289" y="625"/>
                  </a:lnTo>
                  <a:lnTo>
                    <a:pt x="5294" y="617"/>
                  </a:lnTo>
                  <a:lnTo>
                    <a:pt x="5299" y="609"/>
                  </a:lnTo>
                  <a:lnTo>
                    <a:pt x="5303" y="599"/>
                  </a:lnTo>
                  <a:lnTo>
                    <a:pt x="5307" y="590"/>
                  </a:lnTo>
                  <a:lnTo>
                    <a:pt x="5310" y="580"/>
                  </a:lnTo>
                  <a:lnTo>
                    <a:pt x="5312" y="575"/>
                  </a:lnTo>
                  <a:lnTo>
                    <a:pt x="5314" y="570"/>
                  </a:lnTo>
                  <a:lnTo>
                    <a:pt x="5316" y="559"/>
                  </a:lnTo>
                  <a:lnTo>
                    <a:pt x="5318" y="548"/>
                  </a:lnTo>
                  <a:lnTo>
                    <a:pt x="5320" y="537"/>
                  </a:lnTo>
                  <a:lnTo>
                    <a:pt x="5322" y="525"/>
                  </a:lnTo>
                  <a:lnTo>
                    <a:pt x="5322" y="513"/>
                  </a:lnTo>
                  <a:lnTo>
                    <a:pt x="5324" y="500"/>
                  </a:lnTo>
                  <a:close/>
                  <a:moveTo>
                    <a:pt x="5418" y="500"/>
                  </a:moveTo>
                  <a:lnTo>
                    <a:pt x="5418" y="513"/>
                  </a:lnTo>
                  <a:lnTo>
                    <a:pt x="5417" y="526"/>
                  </a:lnTo>
                  <a:lnTo>
                    <a:pt x="5416" y="539"/>
                  </a:lnTo>
                  <a:lnTo>
                    <a:pt x="5414" y="552"/>
                  </a:lnTo>
                  <a:lnTo>
                    <a:pt x="5412" y="564"/>
                  </a:lnTo>
                  <a:lnTo>
                    <a:pt x="5409" y="578"/>
                  </a:lnTo>
                  <a:lnTo>
                    <a:pt x="5405" y="590"/>
                  </a:lnTo>
                  <a:lnTo>
                    <a:pt x="5400" y="602"/>
                  </a:lnTo>
                  <a:lnTo>
                    <a:pt x="5396" y="615"/>
                  </a:lnTo>
                  <a:lnTo>
                    <a:pt x="5391" y="627"/>
                  </a:lnTo>
                  <a:lnTo>
                    <a:pt x="5385" y="639"/>
                  </a:lnTo>
                  <a:lnTo>
                    <a:pt x="5379" y="651"/>
                  </a:lnTo>
                  <a:lnTo>
                    <a:pt x="5372" y="662"/>
                  </a:lnTo>
                  <a:lnTo>
                    <a:pt x="5365" y="672"/>
                  </a:lnTo>
                  <a:lnTo>
                    <a:pt x="5357" y="684"/>
                  </a:lnTo>
                  <a:lnTo>
                    <a:pt x="5348" y="694"/>
                  </a:lnTo>
                  <a:lnTo>
                    <a:pt x="5340" y="703"/>
                  </a:lnTo>
                  <a:lnTo>
                    <a:pt x="5330" y="712"/>
                  </a:lnTo>
                  <a:lnTo>
                    <a:pt x="5319" y="722"/>
                  </a:lnTo>
                  <a:lnTo>
                    <a:pt x="5309" y="730"/>
                  </a:lnTo>
                  <a:lnTo>
                    <a:pt x="5298" y="738"/>
                  </a:lnTo>
                  <a:lnTo>
                    <a:pt x="5287" y="745"/>
                  </a:lnTo>
                  <a:lnTo>
                    <a:pt x="5273" y="751"/>
                  </a:lnTo>
                  <a:lnTo>
                    <a:pt x="5261" y="757"/>
                  </a:lnTo>
                  <a:lnTo>
                    <a:pt x="5248" y="764"/>
                  </a:lnTo>
                  <a:lnTo>
                    <a:pt x="5233" y="769"/>
                  </a:lnTo>
                  <a:lnTo>
                    <a:pt x="5219" y="773"/>
                  </a:lnTo>
                  <a:lnTo>
                    <a:pt x="5203" y="776"/>
                  </a:lnTo>
                  <a:lnTo>
                    <a:pt x="5188" y="779"/>
                  </a:lnTo>
                  <a:lnTo>
                    <a:pt x="5172" y="781"/>
                  </a:lnTo>
                  <a:lnTo>
                    <a:pt x="5154" y="782"/>
                  </a:lnTo>
                  <a:lnTo>
                    <a:pt x="5137" y="782"/>
                  </a:lnTo>
                  <a:lnTo>
                    <a:pt x="5119" y="782"/>
                  </a:lnTo>
                  <a:lnTo>
                    <a:pt x="5103" y="781"/>
                  </a:lnTo>
                  <a:lnTo>
                    <a:pt x="5086" y="779"/>
                  </a:lnTo>
                  <a:lnTo>
                    <a:pt x="5070" y="776"/>
                  </a:lnTo>
                  <a:lnTo>
                    <a:pt x="5055" y="773"/>
                  </a:lnTo>
                  <a:lnTo>
                    <a:pt x="5040" y="769"/>
                  </a:lnTo>
                  <a:lnTo>
                    <a:pt x="5026" y="764"/>
                  </a:lnTo>
                  <a:lnTo>
                    <a:pt x="5013" y="757"/>
                  </a:lnTo>
                  <a:lnTo>
                    <a:pt x="5000" y="751"/>
                  </a:lnTo>
                  <a:lnTo>
                    <a:pt x="4988" y="745"/>
                  </a:lnTo>
                  <a:lnTo>
                    <a:pt x="4976" y="738"/>
                  </a:lnTo>
                  <a:lnTo>
                    <a:pt x="4964" y="730"/>
                  </a:lnTo>
                  <a:lnTo>
                    <a:pt x="4954" y="722"/>
                  </a:lnTo>
                  <a:lnTo>
                    <a:pt x="4949" y="717"/>
                  </a:lnTo>
                  <a:lnTo>
                    <a:pt x="4944" y="712"/>
                  </a:lnTo>
                  <a:lnTo>
                    <a:pt x="4934" y="703"/>
                  </a:lnTo>
                  <a:lnTo>
                    <a:pt x="4925" y="694"/>
                  </a:lnTo>
                  <a:lnTo>
                    <a:pt x="4916" y="684"/>
                  </a:lnTo>
                  <a:lnTo>
                    <a:pt x="4909" y="672"/>
                  </a:lnTo>
                  <a:lnTo>
                    <a:pt x="4902" y="662"/>
                  </a:lnTo>
                  <a:lnTo>
                    <a:pt x="4895" y="651"/>
                  </a:lnTo>
                  <a:lnTo>
                    <a:pt x="4888" y="639"/>
                  </a:lnTo>
                  <a:lnTo>
                    <a:pt x="4882" y="627"/>
                  </a:lnTo>
                  <a:lnTo>
                    <a:pt x="4877" y="615"/>
                  </a:lnTo>
                  <a:lnTo>
                    <a:pt x="4873" y="602"/>
                  </a:lnTo>
                  <a:lnTo>
                    <a:pt x="4869" y="590"/>
                  </a:lnTo>
                  <a:lnTo>
                    <a:pt x="4865" y="578"/>
                  </a:lnTo>
                  <a:lnTo>
                    <a:pt x="4863" y="564"/>
                  </a:lnTo>
                  <a:lnTo>
                    <a:pt x="4860" y="552"/>
                  </a:lnTo>
                  <a:lnTo>
                    <a:pt x="4858" y="539"/>
                  </a:lnTo>
                  <a:lnTo>
                    <a:pt x="4857" y="526"/>
                  </a:lnTo>
                  <a:lnTo>
                    <a:pt x="4856" y="513"/>
                  </a:lnTo>
                  <a:lnTo>
                    <a:pt x="4856" y="500"/>
                  </a:lnTo>
                  <a:lnTo>
                    <a:pt x="4856" y="487"/>
                  </a:lnTo>
                  <a:lnTo>
                    <a:pt x="4857" y="474"/>
                  </a:lnTo>
                  <a:lnTo>
                    <a:pt x="4858" y="461"/>
                  </a:lnTo>
                  <a:lnTo>
                    <a:pt x="4860" y="448"/>
                  </a:lnTo>
                  <a:lnTo>
                    <a:pt x="4863" y="435"/>
                  </a:lnTo>
                  <a:lnTo>
                    <a:pt x="4865" y="423"/>
                  </a:lnTo>
                  <a:lnTo>
                    <a:pt x="4869" y="409"/>
                  </a:lnTo>
                  <a:lnTo>
                    <a:pt x="4873" y="397"/>
                  </a:lnTo>
                  <a:lnTo>
                    <a:pt x="4877" y="385"/>
                  </a:lnTo>
                  <a:lnTo>
                    <a:pt x="4882" y="372"/>
                  </a:lnTo>
                  <a:lnTo>
                    <a:pt x="4888" y="361"/>
                  </a:lnTo>
                  <a:lnTo>
                    <a:pt x="4895" y="350"/>
                  </a:lnTo>
                  <a:lnTo>
                    <a:pt x="4902" y="338"/>
                  </a:lnTo>
                  <a:lnTo>
                    <a:pt x="4909" y="327"/>
                  </a:lnTo>
                  <a:lnTo>
                    <a:pt x="4916" y="317"/>
                  </a:lnTo>
                  <a:lnTo>
                    <a:pt x="4925" y="307"/>
                  </a:lnTo>
                  <a:lnTo>
                    <a:pt x="4934" y="296"/>
                  </a:lnTo>
                  <a:lnTo>
                    <a:pt x="4944" y="287"/>
                  </a:lnTo>
                  <a:lnTo>
                    <a:pt x="4954" y="279"/>
                  </a:lnTo>
                  <a:lnTo>
                    <a:pt x="4964" y="271"/>
                  </a:lnTo>
                  <a:lnTo>
                    <a:pt x="4976" y="262"/>
                  </a:lnTo>
                  <a:lnTo>
                    <a:pt x="4988" y="255"/>
                  </a:lnTo>
                  <a:lnTo>
                    <a:pt x="5000" y="248"/>
                  </a:lnTo>
                  <a:lnTo>
                    <a:pt x="5013" y="242"/>
                  </a:lnTo>
                  <a:lnTo>
                    <a:pt x="5026" y="237"/>
                  </a:lnTo>
                  <a:lnTo>
                    <a:pt x="5040" y="232"/>
                  </a:lnTo>
                  <a:lnTo>
                    <a:pt x="5055" y="227"/>
                  </a:lnTo>
                  <a:lnTo>
                    <a:pt x="5070" y="223"/>
                  </a:lnTo>
                  <a:lnTo>
                    <a:pt x="5086" y="221"/>
                  </a:lnTo>
                  <a:lnTo>
                    <a:pt x="5103" y="219"/>
                  </a:lnTo>
                  <a:lnTo>
                    <a:pt x="5119" y="218"/>
                  </a:lnTo>
                  <a:lnTo>
                    <a:pt x="5137" y="217"/>
                  </a:lnTo>
                  <a:lnTo>
                    <a:pt x="5154" y="218"/>
                  </a:lnTo>
                  <a:lnTo>
                    <a:pt x="5172" y="219"/>
                  </a:lnTo>
                  <a:lnTo>
                    <a:pt x="5188" y="221"/>
                  </a:lnTo>
                  <a:lnTo>
                    <a:pt x="5203" y="223"/>
                  </a:lnTo>
                  <a:lnTo>
                    <a:pt x="5219" y="227"/>
                  </a:lnTo>
                  <a:lnTo>
                    <a:pt x="5233" y="232"/>
                  </a:lnTo>
                  <a:lnTo>
                    <a:pt x="5248" y="237"/>
                  </a:lnTo>
                  <a:lnTo>
                    <a:pt x="5261" y="242"/>
                  </a:lnTo>
                  <a:lnTo>
                    <a:pt x="5273" y="248"/>
                  </a:lnTo>
                  <a:lnTo>
                    <a:pt x="5287" y="255"/>
                  </a:lnTo>
                  <a:lnTo>
                    <a:pt x="5298" y="262"/>
                  </a:lnTo>
                  <a:lnTo>
                    <a:pt x="5309" y="271"/>
                  </a:lnTo>
                  <a:lnTo>
                    <a:pt x="5319" y="279"/>
                  </a:lnTo>
                  <a:lnTo>
                    <a:pt x="5325" y="283"/>
                  </a:lnTo>
                  <a:lnTo>
                    <a:pt x="5330" y="287"/>
                  </a:lnTo>
                  <a:lnTo>
                    <a:pt x="5340" y="296"/>
                  </a:lnTo>
                  <a:lnTo>
                    <a:pt x="5348" y="307"/>
                  </a:lnTo>
                  <a:lnTo>
                    <a:pt x="5357" y="317"/>
                  </a:lnTo>
                  <a:lnTo>
                    <a:pt x="5365" y="327"/>
                  </a:lnTo>
                  <a:lnTo>
                    <a:pt x="5372" y="338"/>
                  </a:lnTo>
                  <a:lnTo>
                    <a:pt x="5379" y="350"/>
                  </a:lnTo>
                  <a:lnTo>
                    <a:pt x="5385" y="361"/>
                  </a:lnTo>
                  <a:lnTo>
                    <a:pt x="5391" y="372"/>
                  </a:lnTo>
                  <a:lnTo>
                    <a:pt x="5396" y="385"/>
                  </a:lnTo>
                  <a:lnTo>
                    <a:pt x="5400" y="397"/>
                  </a:lnTo>
                  <a:lnTo>
                    <a:pt x="5405" y="409"/>
                  </a:lnTo>
                  <a:lnTo>
                    <a:pt x="5409" y="423"/>
                  </a:lnTo>
                  <a:lnTo>
                    <a:pt x="5412" y="435"/>
                  </a:lnTo>
                  <a:lnTo>
                    <a:pt x="5414" y="448"/>
                  </a:lnTo>
                  <a:lnTo>
                    <a:pt x="5416" y="461"/>
                  </a:lnTo>
                  <a:lnTo>
                    <a:pt x="5417" y="474"/>
                  </a:lnTo>
                  <a:lnTo>
                    <a:pt x="5418" y="487"/>
                  </a:lnTo>
                  <a:lnTo>
                    <a:pt x="5418" y="500"/>
                  </a:lnTo>
                  <a:close/>
                  <a:moveTo>
                    <a:pt x="4733" y="234"/>
                  </a:moveTo>
                  <a:lnTo>
                    <a:pt x="4733" y="767"/>
                  </a:lnTo>
                  <a:lnTo>
                    <a:pt x="4643" y="767"/>
                  </a:lnTo>
                  <a:lnTo>
                    <a:pt x="4643" y="234"/>
                  </a:lnTo>
                  <a:lnTo>
                    <a:pt x="4733" y="234"/>
                  </a:lnTo>
                  <a:close/>
                  <a:moveTo>
                    <a:pt x="4747" y="59"/>
                  </a:moveTo>
                  <a:lnTo>
                    <a:pt x="4747" y="65"/>
                  </a:lnTo>
                  <a:lnTo>
                    <a:pt x="4746" y="71"/>
                  </a:lnTo>
                  <a:lnTo>
                    <a:pt x="4745" y="76"/>
                  </a:lnTo>
                  <a:lnTo>
                    <a:pt x="4743" y="83"/>
                  </a:lnTo>
                  <a:lnTo>
                    <a:pt x="4741" y="88"/>
                  </a:lnTo>
                  <a:lnTo>
                    <a:pt x="4737" y="92"/>
                  </a:lnTo>
                  <a:lnTo>
                    <a:pt x="4733" y="97"/>
                  </a:lnTo>
                  <a:lnTo>
                    <a:pt x="4730" y="101"/>
                  </a:lnTo>
                  <a:lnTo>
                    <a:pt x="4726" y="104"/>
                  </a:lnTo>
                  <a:lnTo>
                    <a:pt x="4721" y="108"/>
                  </a:lnTo>
                  <a:lnTo>
                    <a:pt x="4717" y="110"/>
                  </a:lnTo>
                  <a:lnTo>
                    <a:pt x="4712" y="113"/>
                  </a:lnTo>
                  <a:lnTo>
                    <a:pt x="4706" y="115"/>
                  </a:lnTo>
                  <a:lnTo>
                    <a:pt x="4701" y="117"/>
                  </a:lnTo>
                  <a:lnTo>
                    <a:pt x="4694" y="118"/>
                  </a:lnTo>
                  <a:lnTo>
                    <a:pt x="4688" y="118"/>
                  </a:lnTo>
                  <a:lnTo>
                    <a:pt x="4682" y="118"/>
                  </a:lnTo>
                  <a:lnTo>
                    <a:pt x="4677" y="117"/>
                  </a:lnTo>
                  <a:lnTo>
                    <a:pt x="4671" y="115"/>
                  </a:lnTo>
                  <a:lnTo>
                    <a:pt x="4666" y="113"/>
                  </a:lnTo>
                  <a:lnTo>
                    <a:pt x="4661" y="110"/>
                  </a:lnTo>
                  <a:lnTo>
                    <a:pt x="4655" y="108"/>
                  </a:lnTo>
                  <a:lnTo>
                    <a:pt x="4651" y="104"/>
                  </a:lnTo>
                  <a:lnTo>
                    <a:pt x="4647" y="101"/>
                  </a:lnTo>
                  <a:lnTo>
                    <a:pt x="4643" y="97"/>
                  </a:lnTo>
                  <a:lnTo>
                    <a:pt x="4640" y="92"/>
                  </a:lnTo>
                  <a:lnTo>
                    <a:pt x="4637" y="88"/>
                  </a:lnTo>
                  <a:lnTo>
                    <a:pt x="4634" y="83"/>
                  </a:lnTo>
                  <a:lnTo>
                    <a:pt x="4633" y="76"/>
                  </a:lnTo>
                  <a:lnTo>
                    <a:pt x="4631" y="71"/>
                  </a:lnTo>
                  <a:lnTo>
                    <a:pt x="4631" y="68"/>
                  </a:lnTo>
                  <a:lnTo>
                    <a:pt x="4630" y="65"/>
                  </a:lnTo>
                  <a:lnTo>
                    <a:pt x="4630" y="59"/>
                  </a:lnTo>
                  <a:lnTo>
                    <a:pt x="4630" y="53"/>
                  </a:lnTo>
                  <a:lnTo>
                    <a:pt x="4631" y="47"/>
                  </a:lnTo>
                  <a:lnTo>
                    <a:pt x="4633" y="42"/>
                  </a:lnTo>
                  <a:lnTo>
                    <a:pt x="4634" y="36"/>
                  </a:lnTo>
                  <a:lnTo>
                    <a:pt x="4637" y="31"/>
                  </a:lnTo>
                  <a:lnTo>
                    <a:pt x="4640" y="26"/>
                  </a:lnTo>
                  <a:lnTo>
                    <a:pt x="4643" y="22"/>
                  </a:lnTo>
                  <a:lnTo>
                    <a:pt x="4647" y="17"/>
                  </a:lnTo>
                  <a:lnTo>
                    <a:pt x="4651" y="14"/>
                  </a:lnTo>
                  <a:lnTo>
                    <a:pt x="4655" y="11"/>
                  </a:lnTo>
                  <a:lnTo>
                    <a:pt x="4661" y="8"/>
                  </a:lnTo>
                  <a:lnTo>
                    <a:pt x="4666" y="5"/>
                  </a:lnTo>
                  <a:lnTo>
                    <a:pt x="4671" y="3"/>
                  </a:lnTo>
                  <a:lnTo>
                    <a:pt x="4677" y="1"/>
                  </a:lnTo>
                  <a:lnTo>
                    <a:pt x="4682" y="0"/>
                  </a:lnTo>
                  <a:lnTo>
                    <a:pt x="4688" y="0"/>
                  </a:lnTo>
                  <a:lnTo>
                    <a:pt x="4694" y="0"/>
                  </a:lnTo>
                  <a:lnTo>
                    <a:pt x="4701" y="1"/>
                  </a:lnTo>
                  <a:lnTo>
                    <a:pt x="4706" y="3"/>
                  </a:lnTo>
                  <a:lnTo>
                    <a:pt x="4712" y="5"/>
                  </a:lnTo>
                  <a:lnTo>
                    <a:pt x="4717" y="8"/>
                  </a:lnTo>
                  <a:lnTo>
                    <a:pt x="4721" y="11"/>
                  </a:lnTo>
                  <a:lnTo>
                    <a:pt x="4726" y="14"/>
                  </a:lnTo>
                  <a:lnTo>
                    <a:pt x="4730" y="17"/>
                  </a:lnTo>
                  <a:lnTo>
                    <a:pt x="4733" y="22"/>
                  </a:lnTo>
                  <a:lnTo>
                    <a:pt x="4737" y="26"/>
                  </a:lnTo>
                  <a:lnTo>
                    <a:pt x="4741" y="31"/>
                  </a:lnTo>
                  <a:lnTo>
                    <a:pt x="4743" y="36"/>
                  </a:lnTo>
                  <a:lnTo>
                    <a:pt x="4745" y="42"/>
                  </a:lnTo>
                  <a:lnTo>
                    <a:pt x="4746" y="47"/>
                  </a:lnTo>
                  <a:lnTo>
                    <a:pt x="4747" y="53"/>
                  </a:lnTo>
                  <a:lnTo>
                    <a:pt x="4747" y="59"/>
                  </a:lnTo>
                  <a:close/>
                  <a:moveTo>
                    <a:pt x="4494" y="0"/>
                  </a:moveTo>
                  <a:lnTo>
                    <a:pt x="4494" y="767"/>
                  </a:lnTo>
                  <a:lnTo>
                    <a:pt x="4404" y="767"/>
                  </a:lnTo>
                  <a:lnTo>
                    <a:pt x="4404" y="0"/>
                  </a:lnTo>
                  <a:lnTo>
                    <a:pt x="4494" y="0"/>
                  </a:lnTo>
                  <a:close/>
                  <a:moveTo>
                    <a:pt x="4323" y="234"/>
                  </a:moveTo>
                  <a:lnTo>
                    <a:pt x="4057" y="852"/>
                  </a:lnTo>
                  <a:lnTo>
                    <a:pt x="4052" y="863"/>
                  </a:lnTo>
                  <a:lnTo>
                    <a:pt x="4047" y="874"/>
                  </a:lnTo>
                  <a:lnTo>
                    <a:pt x="4042" y="884"/>
                  </a:lnTo>
                  <a:lnTo>
                    <a:pt x="4034" y="894"/>
                  </a:lnTo>
                  <a:lnTo>
                    <a:pt x="4028" y="903"/>
                  </a:lnTo>
                  <a:lnTo>
                    <a:pt x="4020" y="913"/>
                  </a:lnTo>
                  <a:lnTo>
                    <a:pt x="4016" y="917"/>
                  </a:lnTo>
                  <a:lnTo>
                    <a:pt x="4012" y="921"/>
                  </a:lnTo>
                  <a:lnTo>
                    <a:pt x="4008" y="925"/>
                  </a:lnTo>
                  <a:lnTo>
                    <a:pt x="4003" y="929"/>
                  </a:lnTo>
                  <a:lnTo>
                    <a:pt x="3992" y="936"/>
                  </a:lnTo>
                  <a:lnTo>
                    <a:pt x="3982" y="943"/>
                  </a:lnTo>
                  <a:lnTo>
                    <a:pt x="3976" y="946"/>
                  </a:lnTo>
                  <a:lnTo>
                    <a:pt x="3970" y="949"/>
                  </a:lnTo>
                  <a:lnTo>
                    <a:pt x="3957" y="954"/>
                  </a:lnTo>
                  <a:lnTo>
                    <a:pt x="3950" y="956"/>
                  </a:lnTo>
                  <a:lnTo>
                    <a:pt x="3944" y="958"/>
                  </a:lnTo>
                  <a:lnTo>
                    <a:pt x="3929" y="961"/>
                  </a:lnTo>
                  <a:lnTo>
                    <a:pt x="3913" y="962"/>
                  </a:lnTo>
                  <a:lnTo>
                    <a:pt x="3905" y="963"/>
                  </a:lnTo>
                  <a:lnTo>
                    <a:pt x="3897" y="963"/>
                  </a:lnTo>
                  <a:lnTo>
                    <a:pt x="3883" y="962"/>
                  </a:lnTo>
                  <a:lnTo>
                    <a:pt x="3869" y="961"/>
                  </a:lnTo>
                  <a:lnTo>
                    <a:pt x="3858" y="959"/>
                  </a:lnTo>
                  <a:lnTo>
                    <a:pt x="3847" y="957"/>
                  </a:lnTo>
                  <a:lnTo>
                    <a:pt x="3829" y="952"/>
                  </a:lnTo>
                  <a:lnTo>
                    <a:pt x="3819" y="948"/>
                  </a:lnTo>
                  <a:lnTo>
                    <a:pt x="3843" y="875"/>
                  </a:lnTo>
                  <a:lnTo>
                    <a:pt x="3849" y="877"/>
                  </a:lnTo>
                  <a:lnTo>
                    <a:pt x="3858" y="880"/>
                  </a:lnTo>
                  <a:lnTo>
                    <a:pt x="3871" y="882"/>
                  </a:lnTo>
                  <a:lnTo>
                    <a:pt x="3879" y="883"/>
                  </a:lnTo>
                  <a:lnTo>
                    <a:pt x="3889" y="883"/>
                  </a:lnTo>
                  <a:lnTo>
                    <a:pt x="3898" y="883"/>
                  </a:lnTo>
                  <a:lnTo>
                    <a:pt x="3907" y="881"/>
                  </a:lnTo>
                  <a:lnTo>
                    <a:pt x="3915" y="880"/>
                  </a:lnTo>
                  <a:lnTo>
                    <a:pt x="3924" y="877"/>
                  </a:lnTo>
                  <a:lnTo>
                    <a:pt x="3931" y="874"/>
                  </a:lnTo>
                  <a:lnTo>
                    <a:pt x="3938" y="869"/>
                  </a:lnTo>
                  <a:lnTo>
                    <a:pt x="3944" y="865"/>
                  </a:lnTo>
                  <a:lnTo>
                    <a:pt x="3950" y="860"/>
                  </a:lnTo>
                  <a:lnTo>
                    <a:pt x="3955" y="855"/>
                  </a:lnTo>
                  <a:lnTo>
                    <a:pt x="3961" y="849"/>
                  </a:lnTo>
                  <a:lnTo>
                    <a:pt x="3966" y="842"/>
                  </a:lnTo>
                  <a:lnTo>
                    <a:pt x="3971" y="835"/>
                  </a:lnTo>
                  <a:lnTo>
                    <a:pt x="3975" y="827"/>
                  </a:lnTo>
                  <a:lnTo>
                    <a:pt x="3979" y="819"/>
                  </a:lnTo>
                  <a:lnTo>
                    <a:pt x="3987" y="802"/>
                  </a:lnTo>
                  <a:lnTo>
                    <a:pt x="3999" y="767"/>
                  </a:lnTo>
                  <a:lnTo>
                    <a:pt x="3769" y="234"/>
                  </a:lnTo>
                  <a:lnTo>
                    <a:pt x="3866" y="234"/>
                  </a:lnTo>
                  <a:lnTo>
                    <a:pt x="4046" y="663"/>
                  </a:lnTo>
                  <a:lnTo>
                    <a:pt x="4228" y="234"/>
                  </a:lnTo>
                  <a:lnTo>
                    <a:pt x="4323" y="234"/>
                  </a:lnTo>
                  <a:close/>
                  <a:moveTo>
                    <a:pt x="3435" y="767"/>
                  </a:moveTo>
                  <a:lnTo>
                    <a:pt x="3345" y="767"/>
                  </a:lnTo>
                  <a:lnTo>
                    <a:pt x="3345" y="470"/>
                  </a:lnTo>
                  <a:lnTo>
                    <a:pt x="3344" y="448"/>
                  </a:lnTo>
                  <a:lnTo>
                    <a:pt x="3343" y="429"/>
                  </a:lnTo>
                  <a:lnTo>
                    <a:pt x="3342" y="410"/>
                  </a:lnTo>
                  <a:lnTo>
                    <a:pt x="3339" y="393"/>
                  </a:lnTo>
                  <a:lnTo>
                    <a:pt x="3337" y="385"/>
                  </a:lnTo>
                  <a:lnTo>
                    <a:pt x="3335" y="377"/>
                  </a:lnTo>
                  <a:lnTo>
                    <a:pt x="3331" y="369"/>
                  </a:lnTo>
                  <a:lnTo>
                    <a:pt x="3328" y="362"/>
                  </a:lnTo>
                  <a:lnTo>
                    <a:pt x="3324" y="356"/>
                  </a:lnTo>
                  <a:lnTo>
                    <a:pt x="3320" y="349"/>
                  </a:lnTo>
                  <a:lnTo>
                    <a:pt x="3316" y="342"/>
                  </a:lnTo>
                  <a:lnTo>
                    <a:pt x="3311" y="337"/>
                  </a:lnTo>
                  <a:lnTo>
                    <a:pt x="3302" y="329"/>
                  </a:lnTo>
                  <a:lnTo>
                    <a:pt x="3292" y="323"/>
                  </a:lnTo>
                  <a:lnTo>
                    <a:pt x="3287" y="320"/>
                  </a:lnTo>
                  <a:lnTo>
                    <a:pt x="3282" y="317"/>
                  </a:lnTo>
                  <a:lnTo>
                    <a:pt x="3271" y="312"/>
                  </a:lnTo>
                  <a:lnTo>
                    <a:pt x="3258" y="308"/>
                  </a:lnTo>
                  <a:lnTo>
                    <a:pt x="3250" y="306"/>
                  </a:lnTo>
                  <a:lnTo>
                    <a:pt x="3243" y="304"/>
                  </a:lnTo>
                  <a:lnTo>
                    <a:pt x="3235" y="303"/>
                  </a:lnTo>
                  <a:lnTo>
                    <a:pt x="3227" y="302"/>
                  </a:lnTo>
                  <a:lnTo>
                    <a:pt x="3219" y="302"/>
                  </a:lnTo>
                  <a:lnTo>
                    <a:pt x="3209" y="302"/>
                  </a:lnTo>
                  <a:lnTo>
                    <a:pt x="3196" y="302"/>
                  </a:lnTo>
                  <a:lnTo>
                    <a:pt x="3190" y="303"/>
                  </a:lnTo>
                  <a:lnTo>
                    <a:pt x="3184" y="304"/>
                  </a:lnTo>
                  <a:lnTo>
                    <a:pt x="3169" y="308"/>
                  </a:lnTo>
                  <a:lnTo>
                    <a:pt x="3162" y="310"/>
                  </a:lnTo>
                  <a:lnTo>
                    <a:pt x="3155" y="312"/>
                  </a:lnTo>
                  <a:lnTo>
                    <a:pt x="3148" y="315"/>
                  </a:lnTo>
                  <a:lnTo>
                    <a:pt x="3141" y="318"/>
                  </a:lnTo>
                  <a:lnTo>
                    <a:pt x="3134" y="321"/>
                  </a:lnTo>
                  <a:lnTo>
                    <a:pt x="3127" y="325"/>
                  </a:lnTo>
                  <a:lnTo>
                    <a:pt x="3120" y="329"/>
                  </a:lnTo>
                  <a:lnTo>
                    <a:pt x="3114" y="334"/>
                  </a:lnTo>
                  <a:lnTo>
                    <a:pt x="3108" y="339"/>
                  </a:lnTo>
                  <a:lnTo>
                    <a:pt x="3102" y="346"/>
                  </a:lnTo>
                  <a:lnTo>
                    <a:pt x="3093" y="354"/>
                  </a:lnTo>
                  <a:lnTo>
                    <a:pt x="3086" y="363"/>
                  </a:lnTo>
                  <a:lnTo>
                    <a:pt x="3079" y="373"/>
                  </a:lnTo>
                  <a:lnTo>
                    <a:pt x="3074" y="384"/>
                  </a:lnTo>
                  <a:lnTo>
                    <a:pt x="3072" y="389"/>
                  </a:lnTo>
                  <a:lnTo>
                    <a:pt x="3070" y="394"/>
                  </a:lnTo>
                  <a:lnTo>
                    <a:pt x="3066" y="404"/>
                  </a:lnTo>
                  <a:lnTo>
                    <a:pt x="3063" y="415"/>
                  </a:lnTo>
                  <a:lnTo>
                    <a:pt x="3059" y="427"/>
                  </a:lnTo>
                  <a:lnTo>
                    <a:pt x="3057" y="439"/>
                  </a:lnTo>
                  <a:lnTo>
                    <a:pt x="3055" y="450"/>
                  </a:lnTo>
                  <a:lnTo>
                    <a:pt x="3054" y="476"/>
                  </a:lnTo>
                  <a:lnTo>
                    <a:pt x="3053" y="488"/>
                  </a:lnTo>
                  <a:lnTo>
                    <a:pt x="3053" y="502"/>
                  </a:lnTo>
                  <a:lnTo>
                    <a:pt x="3053" y="529"/>
                  </a:lnTo>
                  <a:lnTo>
                    <a:pt x="3053" y="767"/>
                  </a:lnTo>
                  <a:lnTo>
                    <a:pt x="2963" y="767"/>
                  </a:lnTo>
                  <a:lnTo>
                    <a:pt x="2963" y="234"/>
                  </a:lnTo>
                  <a:lnTo>
                    <a:pt x="3048" y="234"/>
                  </a:lnTo>
                  <a:lnTo>
                    <a:pt x="3050" y="310"/>
                  </a:lnTo>
                  <a:lnTo>
                    <a:pt x="3055" y="303"/>
                  </a:lnTo>
                  <a:lnTo>
                    <a:pt x="3065" y="292"/>
                  </a:lnTo>
                  <a:lnTo>
                    <a:pt x="3071" y="285"/>
                  </a:lnTo>
                  <a:lnTo>
                    <a:pt x="3078" y="277"/>
                  </a:lnTo>
                  <a:lnTo>
                    <a:pt x="3087" y="270"/>
                  </a:lnTo>
                  <a:lnTo>
                    <a:pt x="3097" y="260"/>
                  </a:lnTo>
                  <a:lnTo>
                    <a:pt x="3110" y="252"/>
                  </a:lnTo>
                  <a:lnTo>
                    <a:pt x="3116" y="248"/>
                  </a:lnTo>
                  <a:lnTo>
                    <a:pt x="3122" y="245"/>
                  </a:lnTo>
                  <a:lnTo>
                    <a:pt x="3137" y="238"/>
                  </a:lnTo>
                  <a:lnTo>
                    <a:pt x="3146" y="234"/>
                  </a:lnTo>
                  <a:lnTo>
                    <a:pt x="3154" y="231"/>
                  </a:lnTo>
                  <a:lnTo>
                    <a:pt x="3162" y="227"/>
                  </a:lnTo>
                  <a:lnTo>
                    <a:pt x="3171" y="225"/>
                  </a:lnTo>
                  <a:lnTo>
                    <a:pt x="3181" y="223"/>
                  </a:lnTo>
                  <a:lnTo>
                    <a:pt x="3191" y="221"/>
                  </a:lnTo>
                  <a:lnTo>
                    <a:pt x="3201" y="219"/>
                  </a:lnTo>
                  <a:lnTo>
                    <a:pt x="3212" y="218"/>
                  </a:lnTo>
                  <a:lnTo>
                    <a:pt x="3224" y="217"/>
                  </a:lnTo>
                  <a:lnTo>
                    <a:pt x="3235" y="217"/>
                  </a:lnTo>
                  <a:lnTo>
                    <a:pt x="3253" y="218"/>
                  </a:lnTo>
                  <a:lnTo>
                    <a:pt x="3272" y="220"/>
                  </a:lnTo>
                  <a:lnTo>
                    <a:pt x="3281" y="221"/>
                  </a:lnTo>
                  <a:lnTo>
                    <a:pt x="3290" y="223"/>
                  </a:lnTo>
                  <a:lnTo>
                    <a:pt x="3309" y="228"/>
                  </a:lnTo>
                  <a:lnTo>
                    <a:pt x="3317" y="233"/>
                  </a:lnTo>
                  <a:lnTo>
                    <a:pt x="3326" y="237"/>
                  </a:lnTo>
                  <a:lnTo>
                    <a:pt x="3336" y="241"/>
                  </a:lnTo>
                  <a:lnTo>
                    <a:pt x="3345" y="246"/>
                  </a:lnTo>
                  <a:lnTo>
                    <a:pt x="3353" y="252"/>
                  </a:lnTo>
                  <a:lnTo>
                    <a:pt x="3362" y="259"/>
                  </a:lnTo>
                  <a:lnTo>
                    <a:pt x="3370" y="266"/>
                  </a:lnTo>
                  <a:lnTo>
                    <a:pt x="3380" y="275"/>
                  </a:lnTo>
                  <a:lnTo>
                    <a:pt x="3388" y="285"/>
                  </a:lnTo>
                  <a:lnTo>
                    <a:pt x="3396" y="294"/>
                  </a:lnTo>
                  <a:lnTo>
                    <a:pt x="3402" y="306"/>
                  </a:lnTo>
                  <a:lnTo>
                    <a:pt x="3408" y="316"/>
                  </a:lnTo>
                  <a:lnTo>
                    <a:pt x="3414" y="327"/>
                  </a:lnTo>
                  <a:lnTo>
                    <a:pt x="3419" y="338"/>
                  </a:lnTo>
                  <a:lnTo>
                    <a:pt x="3422" y="351"/>
                  </a:lnTo>
                  <a:lnTo>
                    <a:pt x="3425" y="362"/>
                  </a:lnTo>
                  <a:lnTo>
                    <a:pt x="3428" y="374"/>
                  </a:lnTo>
                  <a:lnTo>
                    <a:pt x="3430" y="387"/>
                  </a:lnTo>
                  <a:lnTo>
                    <a:pt x="3432" y="398"/>
                  </a:lnTo>
                  <a:lnTo>
                    <a:pt x="3433" y="410"/>
                  </a:lnTo>
                  <a:lnTo>
                    <a:pt x="3434" y="434"/>
                  </a:lnTo>
                  <a:lnTo>
                    <a:pt x="3435" y="457"/>
                  </a:lnTo>
                  <a:lnTo>
                    <a:pt x="3435" y="767"/>
                  </a:lnTo>
                  <a:close/>
                  <a:moveTo>
                    <a:pt x="2732" y="510"/>
                  </a:moveTo>
                  <a:lnTo>
                    <a:pt x="2628" y="510"/>
                  </a:lnTo>
                  <a:lnTo>
                    <a:pt x="2600" y="511"/>
                  </a:lnTo>
                  <a:lnTo>
                    <a:pt x="2585" y="511"/>
                  </a:lnTo>
                  <a:lnTo>
                    <a:pt x="2570" y="512"/>
                  </a:lnTo>
                  <a:lnTo>
                    <a:pt x="2556" y="514"/>
                  </a:lnTo>
                  <a:lnTo>
                    <a:pt x="2541" y="516"/>
                  </a:lnTo>
                  <a:lnTo>
                    <a:pt x="2527" y="520"/>
                  </a:lnTo>
                  <a:lnTo>
                    <a:pt x="2513" y="524"/>
                  </a:lnTo>
                  <a:lnTo>
                    <a:pt x="2506" y="527"/>
                  </a:lnTo>
                  <a:lnTo>
                    <a:pt x="2500" y="529"/>
                  </a:lnTo>
                  <a:lnTo>
                    <a:pt x="2489" y="537"/>
                  </a:lnTo>
                  <a:lnTo>
                    <a:pt x="2484" y="541"/>
                  </a:lnTo>
                  <a:lnTo>
                    <a:pt x="2479" y="545"/>
                  </a:lnTo>
                  <a:lnTo>
                    <a:pt x="2473" y="549"/>
                  </a:lnTo>
                  <a:lnTo>
                    <a:pt x="2469" y="554"/>
                  </a:lnTo>
                  <a:lnTo>
                    <a:pt x="2465" y="560"/>
                  </a:lnTo>
                  <a:lnTo>
                    <a:pt x="2462" y="565"/>
                  </a:lnTo>
                  <a:lnTo>
                    <a:pt x="2459" y="572"/>
                  </a:lnTo>
                  <a:lnTo>
                    <a:pt x="2457" y="579"/>
                  </a:lnTo>
                  <a:lnTo>
                    <a:pt x="2455" y="586"/>
                  </a:lnTo>
                  <a:lnTo>
                    <a:pt x="2453" y="594"/>
                  </a:lnTo>
                  <a:lnTo>
                    <a:pt x="2453" y="598"/>
                  </a:lnTo>
                  <a:lnTo>
                    <a:pt x="2453" y="602"/>
                  </a:lnTo>
                  <a:lnTo>
                    <a:pt x="2452" y="611"/>
                  </a:lnTo>
                  <a:lnTo>
                    <a:pt x="2453" y="622"/>
                  </a:lnTo>
                  <a:lnTo>
                    <a:pt x="2455" y="633"/>
                  </a:lnTo>
                  <a:lnTo>
                    <a:pt x="2457" y="642"/>
                  </a:lnTo>
                  <a:lnTo>
                    <a:pt x="2459" y="648"/>
                  </a:lnTo>
                  <a:lnTo>
                    <a:pt x="2461" y="652"/>
                  </a:lnTo>
                  <a:lnTo>
                    <a:pt x="2466" y="660"/>
                  </a:lnTo>
                  <a:lnTo>
                    <a:pt x="2468" y="664"/>
                  </a:lnTo>
                  <a:lnTo>
                    <a:pt x="2471" y="667"/>
                  </a:lnTo>
                  <a:lnTo>
                    <a:pt x="2478" y="674"/>
                  </a:lnTo>
                  <a:lnTo>
                    <a:pt x="2485" y="679"/>
                  </a:lnTo>
                  <a:lnTo>
                    <a:pt x="2493" y="685"/>
                  </a:lnTo>
                  <a:lnTo>
                    <a:pt x="2501" y="689"/>
                  </a:lnTo>
                  <a:lnTo>
                    <a:pt x="2510" y="693"/>
                  </a:lnTo>
                  <a:lnTo>
                    <a:pt x="2520" y="695"/>
                  </a:lnTo>
                  <a:lnTo>
                    <a:pt x="2530" y="697"/>
                  </a:lnTo>
                  <a:lnTo>
                    <a:pt x="2540" y="699"/>
                  </a:lnTo>
                  <a:lnTo>
                    <a:pt x="2550" y="700"/>
                  </a:lnTo>
                  <a:lnTo>
                    <a:pt x="2561" y="700"/>
                  </a:lnTo>
                  <a:lnTo>
                    <a:pt x="2572" y="700"/>
                  </a:lnTo>
                  <a:lnTo>
                    <a:pt x="2583" y="699"/>
                  </a:lnTo>
                  <a:lnTo>
                    <a:pt x="2594" y="698"/>
                  </a:lnTo>
                  <a:lnTo>
                    <a:pt x="2603" y="696"/>
                  </a:lnTo>
                  <a:lnTo>
                    <a:pt x="2613" y="694"/>
                  </a:lnTo>
                  <a:lnTo>
                    <a:pt x="2621" y="692"/>
                  </a:lnTo>
                  <a:lnTo>
                    <a:pt x="2639" y="686"/>
                  </a:lnTo>
                  <a:lnTo>
                    <a:pt x="2653" y="678"/>
                  </a:lnTo>
                  <a:lnTo>
                    <a:pt x="2660" y="674"/>
                  </a:lnTo>
                  <a:lnTo>
                    <a:pt x="2667" y="670"/>
                  </a:lnTo>
                  <a:lnTo>
                    <a:pt x="2674" y="666"/>
                  </a:lnTo>
                  <a:lnTo>
                    <a:pt x="2679" y="662"/>
                  </a:lnTo>
                  <a:lnTo>
                    <a:pt x="2689" y="653"/>
                  </a:lnTo>
                  <a:lnTo>
                    <a:pt x="2697" y="644"/>
                  </a:lnTo>
                  <a:lnTo>
                    <a:pt x="2703" y="637"/>
                  </a:lnTo>
                  <a:lnTo>
                    <a:pt x="2709" y="629"/>
                  </a:lnTo>
                  <a:lnTo>
                    <a:pt x="2715" y="621"/>
                  </a:lnTo>
                  <a:lnTo>
                    <a:pt x="2719" y="613"/>
                  </a:lnTo>
                  <a:lnTo>
                    <a:pt x="2722" y="603"/>
                  </a:lnTo>
                  <a:lnTo>
                    <a:pt x="2725" y="595"/>
                  </a:lnTo>
                  <a:lnTo>
                    <a:pt x="2727" y="586"/>
                  </a:lnTo>
                  <a:lnTo>
                    <a:pt x="2729" y="577"/>
                  </a:lnTo>
                  <a:lnTo>
                    <a:pt x="2730" y="567"/>
                  </a:lnTo>
                  <a:lnTo>
                    <a:pt x="2731" y="558"/>
                  </a:lnTo>
                  <a:lnTo>
                    <a:pt x="2732" y="549"/>
                  </a:lnTo>
                  <a:lnTo>
                    <a:pt x="2732" y="529"/>
                  </a:lnTo>
                  <a:lnTo>
                    <a:pt x="2732" y="510"/>
                  </a:lnTo>
                  <a:close/>
                  <a:moveTo>
                    <a:pt x="2820" y="767"/>
                  </a:moveTo>
                  <a:lnTo>
                    <a:pt x="2737" y="767"/>
                  </a:lnTo>
                  <a:lnTo>
                    <a:pt x="2734" y="692"/>
                  </a:lnTo>
                  <a:lnTo>
                    <a:pt x="2730" y="698"/>
                  </a:lnTo>
                  <a:lnTo>
                    <a:pt x="2727" y="703"/>
                  </a:lnTo>
                  <a:lnTo>
                    <a:pt x="2722" y="709"/>
                  </a:lnTo>
                  <a:lnTo>
                    <a:pt x="2716" y="716"/>
                  </a:lnTo>
                  <a:lnTo>
                    <a:pt x="2707" y="724"/>
                  </a:lnTo>
                  <a:lnTo>
                    <a:pt x="2699" y="731"/>
                  </a:lnTo>
                  <a:lnTo>
                    <a:pt x="2689" y="739"/>
                  </a:lnTo>
                  <a:lnTo>
                    <a:pt x="2678" y="747"/>
                  </a:lnTo>
                  <a:lnTo>
                    <a:pt x="2670" y="750"/>
                  </a:lnTo>
                  <a:lnTo>
                    <a:pt x="2664" y="754"/>
                  </a:lnTo>
                  <a:lnTo>
                    <a:pt x="2649" y="762"/>
                  </a:lnTo>
                  <a:lnTo>
                    <a:pt x="2641" y="765"/>
                  </a:lnTo>
                  <a:lnTo>
                    <a:pt x="2633" y="768"/>
                  </a:lnTo>
                  <a:lnTo>
                    <a:pt x="2614" y="773"/>
                  </a:lnTo>
                  <a:lnTo>
                    <a:pt x="2595" y="777"/>
                  </a:lnTo>
                  <a:lnTo>
                    <a:pt x="2584" y="778"/>
                  </a:lnTo>
                  <a:lnTo>
                    <a:pt x="2573" y="779"/>
                  </a:lnTo>
                  <a:lnTo>
                    <a:pt x="2562" y="780"/>
                  </a:lnTo>
                  <a:lnTo>
                    <a:pt x="2549" y="780"/>
                  </a:lnTo>
                  <a:lnTo>
                    <a:pt x="2530" y="780"/>
                  </a:lnTo>
                  <a:lnTo>
                    <a:pt x="2512" y="778"/>
                  </a:lnTo>
                  <a:lnTo>
                    <a:pt x="2507" y="777"/>
                  </a:lnTo>
                  <a:lnTo>
                    <a:pt x="2503" y="776"/>
                  </a:lnTo>
                  <a:lnTo>
                    <a:pt x="2494" y="775"/>
                  </a:lnTo>
                  <a:lnTo>
                    <a:pt x="2477" y="770"/>
                  </a:lnTo>
                  <a:lnTo>
                    <a:pt x="2460" y="765"/>
                  </a:lnTo>
                  <a:lnTo>
                    <a:pt x="2452" y="761"/>
                  </a:lnTo>
                  <a:lnTo>
                    <a:pt x="2445" y="757"/>
                  </a:lnTo>
                  <a:lnTo>
                    <a:pt x="2438" y="753"/>
                  </a:lnTo>
                  <a:lnTo>
                    <a:pt x="2430" y="749"/>
                  </a:lnTo>
                  <a:lnTo>
                    <a:pt x="2416" y="739"/>
                  </a:lnTo>
                  <a:lnTo>
                    <a:pt x="2410" y="734"/>
                  </a:lnTo>
                  <a:lnTo>
                    <a:pt x="2404" y="728"/>
                  </a:lnTo>
                  <a:lnTo>
                    <a:pt x="2399" y="722"/>
                  </a:lnTo>
                  <a:lnTo>
                    <a:pt x="2392" y="715"/>
                  </a:lnTo>
                  <a:lnTo>
                    <a:pt x="2387" y="708"/>
                  </a:lnTo>
                  <a:lnTo>
                    <a:pt x="2383" y="701"/>
                  </a:lnTo>
                  <a:lnTo>
                    <a:pt x="2379" y="694"/>
                  </a:lnTo>
                  <a:lnTo>
                    <a:pt x="2375" y="686"/>
                  </a:lnTo>
                  <a:lnTo>
                    <a:pt x="2372" y="677"/>
                  </a:lnTo>
                  <a:lnTo>
                    <a:pt x="2369" y="669"/>
                  </a:lnTo>
                  <a:lnTo>
                    <a:pt x="2366" y="660"/>
                  </a:lnTo>
                  <a:lnTo>
                    <a:pt x="2364" y="651"/>
                  </a:lnTo>
                  <a:lnTo>
                    <a:pt x="2362" y="641"/>
                  </a:lnTo>
                  <a:lnTo>
                    <a:pt x="2361" y="631"/>
                  </a:lnTo>
                  <a:lnTo>
                    <a:pt x="2360" y="621"/>
                  </a:lnTo>
                  <a:lnTo>
                    <a:pt x="2360" y="610"/>
                  </a:lnTo>
                  <a:lnTo>
                    <a:pt x="2360" y="599"/>
                  </a:lnTo>
                  <a:lnTo>
                    <a:pt x="2361" y="590"/>
                  </a:lnTo>
                  <a:lnTo>
                    <a:pt x="2362" y="581"/>
                  </a:lnTo>
                  <a:lnTo>
                    <a:pt x="2363" y="573"/>
                  </a:lnTo>
                  <a:lnTo>
                    <a:pt x="2365" y="564"/>
                  </a:lnTo>
                  <a:lnTo>
                    <a:pt x="2367" y="556"/>
                  </a:lnTo>
                  <a:lnTo>
                    <a:pt x="2370" y="549"/>
                  </a:lnTo>
                  <a:lnTo>
                    <a:pt x="2372" y="542"/>
                  </a:lnTo>
                  <a:lnTo>
                    <a:pt x="2379" y="528"/>
                  </a:lnTo>
                  <a:lnTo>
                    <a:pt x="2386" y="516"/>
                  </a:lnTo>
                  <a:lnTo>
                    <a:pt x="2390" y="511"/>
                  </a:lnTo>
                  <a:lnTo>
                    <a:pt x="2394" y="505"/>
                  </a:lnTo>
                  <a:lnTo>
                    <a:pt x="2404" y="496"/>
                  </a:lnTo>
                  <a:lnTo>
                    <a:pt x="2410" y="489"/>
                  </a:lnTo>
                  <a:lnTo>
                    <a:pt x="2416" y="484"/>
                  </a:lnTo>
                  <a:lnTo>
                    <a:pt x="2423" y="479"/>
                  </a:lnTo>
                  <a:lnTo>
                    <a:pt x="2430" y="474"/>
                  </a:lnTo>
                  <a:lnTo>
                    <a:pt x="2436" y="470"/>
                  </a:lnTo>
                  <a:lnTo>
                    <a:pt x="2444" y="466"/>
                  </a:lnTo>
                  <a:lnTo>
                    <a:pt x="2452" y="462"/>
                  </a:lnTo>
                  <a:lnTo>
                    <a:pt x="2459" y="459"/>
                  </a:lnTo>
                  <a:lnTo>
                    <a:pt x="2466" y="455"/>
                  </a:lnTo>
                  <a:lnTo>
                    <a:pt x="2474" y="452"/>
                  </a:lnTo>
                  <a:lnTo>
                    <a:pt x="2490" y="447"/>
                  </a:lnTo>
                  <a:lnTo>
                    <a:pt x="2505" y="443"/>
                  </a:lnTo>
                  <a:lnTo>
                    <a:pt x="2521" y="440"/>
                  </a:lnTo>
                  <a:lnTo>
                    <a:pt x="2535" y="438"/>
                  </a:lnTo>
                  <a:lnTo>
                    <a:pt x="2550" y="436"/>
                  </a:lnTo>
                  <a:lnTo>
                    <a:pt x="2578" y="435"/>
                  </a:lnTo>
                  <a:lnTo>
                    <a:pt x="2602" y="434"/>
                  </a:lnTo>
                  <a:lnTo>
                    <a:pt x="2621" y="434"/>
                  </a:lnTo>
                  <a:lnTo>
                    <a:pt x="2732" y="434"/>
                  </a:lnTo>
                  <a:lnTo>
                    <a:pt x="2732" y="414"/>
                  </a:lnTo>
                  <a:lnTo>
                    <a:pt x="2731" y="397"/>
                  </a:lnTo>
                  <a:lnTo>
                    <a:pt x="2729" y="383"/>
                  </a:lnTo>
                  <a:lnTo>
                    <a:pt x="2727" y="376"/>
                  </a:lnTo>
                  <a:lnTo>
                    <a:pt x="2726" y="370"/>
                  </a:lnTo>
                  <a:lnTo>
                    <a:pt x="2724" y="364"/>
                  </a:lnTo>
                  <a:lnTo>
                    <a:pt x="2721" y="359"/>
                  </a:lnTo>
                  <a:lnTo>
                    <a:pt x="2719" y="354"/>
                  </a:lnTo>
                  <a:lnTo>
                    <a:pt x="2716" y="349"/>
                  </a:lnTo>
                  <a:lnTo>
                    <a:pt x="2713" y="344"/>
                  </a:lnTo>
                  <a:lnTo>
                    <a:pt x="2708" y="338"/>
                  </a:lnTo>
                  <a:lnTo>
                    <a:pt x="2704" y="334"/>
                  </a:lnTo>
                  <a:lnTo>
                    <a:pt x="2699" y="329"/>
                  </a:lnTo>
                  <a:lnTo>
                    <a:pt x="2695" y="325"/>
                  </a:lnTo>
                  <a:lnTo>
                    <a:pt x="2691" y="322"/>
                  </a:lnTo>
                  <a:lnTo>
                    <a:pt x="2681" y="316"/>
                  </a:lnTo>
                  <a:lnTo>
                    <a:pt x="2669" y="310"/>
                  </a:lnTo>
                  <a:lnTo>
                    <a:pt x="2663" y="308"/>
                  </a:lnTo>
                  <a:lnTo>
                    <a:pt x="2656" y="306"/>
                  </a:lnTo>
                  <a:lnTo>
                    <a:pt x="2643" y="301"/>
                  </a:lnTo>
                  <a:lnTo>
                    <a:pt x="2627" y="298"/>
                  </a:lnTo>
                  <a:lnTo>
                    <a:pt x="2611" y="297"/>
                  </a:lnTo>
                  <a:lnTo>
                    <a:pt x="2594" y="296"/>
                  </a:lnTo>
                  <a:lnTo>
                    <a:pt x="2584" y="296"/>
                  </a:lnTo>
                  <a:lnTo>
                    <a:pt x="2576" y="297"/>
                  </a:lnTo>
                  <a:lnTo>
                    <a:pt x="2568" y="298"/>
                  </a:lnTo>
                  <a:lnTo>
                    <a:pt x="2560" y="299"/>
                  </a:lnTo>
                  <a:lnTo>
                    <a:pt x="2552" y="300"/>
                  </a:lnTo>
                  <a:lnTo>
                    <a:pt x="2544" y="302"/>
                  </a:lnTo>
                  <a:lnTo>
                    <a:pt x="2531" y="307"/>
                  </a:lnTo>
                  <a:lnTo>
                    <a:pt x="2518" y="311"/>
                  </a:lnTo>
                  <a:lnTo>
                    <a:pt x="2505" y="317"/>
                  </a:lnTo>
                  <a:lnTo>
                    <a:pt x="2494" y="323"/>
                  </a:lnTo>
                  <a:lnTo>
                    <a:pt x="2484" y="329"/>
                  </a:lnTo>
                  <a:lnTo>
                    <a:pt x="2474" y="335"/>
                  </a:lnTo>
                  <a:lnTo>
                    <a:pt x="2466" y="342"/>
                  </a:lnTo>
                  <a:lnTo>
                    <a:pt x="2459" y="349"/>
                  </a:lnTo>
                  <a:lnTo>
                    <a:pt x="2452" y="355"/>
                  </a:lnTo>
                  <a:lnTo>
                    <a:pt x="2442" y="365"/>
                  </a:lnTo>
                  <a:lnTo>
                    <a:pt x="2434" y="373"/>
                  </a:lnTo>
                  <a:lnTo>
                    <a:pt x="2375" y="324"/>
                  </a:lnTo>
                  <a:lnTo>
                    <a:pt x="2382" y="315"/>
                  </a:lnTo>
                  <a:lnTo>
                    <a:pt x="2388" y="309"/>
                  </a:lnTo>
                  <a:lnTo>
                    <a:pt x="2394" y="300"/>
                  </a:lnTo>
                  <a:lnTo>
                    <a:pt x="2403" y="292"/>
                  </a:lnTo>
                  <a:lnTo>
                    <a:pt x="2413" y="284"/>
                  </a:lnTo>
                  <a:lnTo>
                    <a:pt x="2424" y="275"/>
                  </a:lnTo>
                  <a:lnTo>
                    <a:pt x="2436" y="265"/>
                  </a:lnTo>
                  <a:lnTo>
                    <a:pt x="2451" y="256"/>
                  </a:lnTo>
                  <a:lnTo>
                    <a:pt x="2466" y="247"/>
                  </a:lnTo>
                  <a:lnTo>
                    <a:pt x="2485" y="239"/>
                  </a:lnTo>
                  <a:lnTo>
                    <a:pt x="2504" y="232"/>
                  </a:lnTo>
                  <a:lnTo>
                    <a:pt x="2514" y="228"/>
                  </a:lnTo>
                  <a:lnTo>
                    <a:pt x="2525" y="225"/>
                  </a:lnTo>
                  <a:lnTo>
                    <a:pt x="2536" y="223"/>
                  </a:lnTo>
                  <a:lnTo>
                    <a:pt x="2548" y="221"/>
                  </a:lnTo>
                  <a:lnTo>
                    <a:pt x="2561" y="219"/>
                  </a:lnTo>
                  <a:lnTo>
                    <a:pt x="2573" y="218"/>
                  </a:lnTo>
                  <a:lnTo>
                    <a:pt x="2586" y="217"/>
                  </a:lnTo>
                  <a:lnTo>
                    <a:pt x="2600" y="217"/>
                  </a:lnTo>
                  <a:lnTo>
                    <a:pt x="2614" y="217"/>
                  </a:lnTo>
                  <a:lnTo>
                    <a:pt x="2627" y="218"/>
                  </a:lnTo>
                  <a:lnTo>
                    <a:pt x="2641" y="219"/>
                  </a:lnTo>
                  <a:lnTo>
                    <a:pt x="2653" y="221"/>
                  </a:lnTo>
                  <a:lnTo>
                    <a:pt x="2665" y="223"/>
                  </a:lnTo>
                  <a:lnTo>
                    <a:pt x="2678" y="226"/>
                  </a:lnTo>
                  <a:lnTo>
                    <a:pt x="2688" y="230"/>
                  </a:lnTo>
                  <a:lnTo>
                    <a:pt x="2699" y="234"/>
                  </a:lnTo>
                  <a:lnTo>
                    <a:pt x="2709" y="237"/>
                  </a:lnTo>
                  <a:lnTo>
                    <a:pt x="2719" y="242"/>
                  </a:lnTo>
                  <a:lnTo>
                    <a:pt x="2728" y="247"/>
                  </a:lnTo>
                  <a:lnTo>
                    <a:pt x="2736" y="252"/>
                  </a:lnTo>
                  <a:lnTo>
                    <a:pt x="2745" y="257"/>
                  </a:lnTo>
                  <a:lnTo>
                    <a:pt x="2753" y="263"/>
                  </a:lnTo>
                  <a:lnTo>
                    <a:pt x="2760" y="270"/>
                  </a:lnTo>
                  <a:lnTo>
                    <a:pt x="2767" y="276"/>
                  </a:lnTo>
                  <a:lnTo>
                    <a:pt x="2776" y="286"/>
                  </a:lnTo>
                  <a:lnTo>
                    <a:pt x="2784" y="296"/>
                  </a:lnTo>
                  <a:lnTo>
                    <a:pt x="2791" y="307"/>
                  </a:lnTo>
                  <a:lnTo>
                    <a:pt x="2797" y="317"/>
                  </a:lnTo>
                  <a:lnTo>
                    <a:pt x="2802" y="328"/>
                  </a:lnTo>
                  <a:lnTo>
                    <a:pt x="2806" y="339"/>
                  </a:lnTo>
                  <a:lnTo>
                    <a:pt x="2810" y="351"/>
                  </a:lnTo>
                  <a:lnTo>
                    <a:pt x="2813" y="363"/>
                  </a:lnTo>
                  <a:lnTo>
                    <a:pt x="2815" y="375"/>
                  </a:lnTo>
                  <a:lnTo>
                    <a:pt x="2817" y="389"/>
                  </a:lnTo>
                  <a:lnTo>
                    <a:pt x="2818" y="402"/>
                  </a:lnTo>
                  <a:lnTo>
                    <a:pt x="2819" y="415"/>
                  </a:lnTo>
                  <a:lnTo>
                    <a:pt x="2820" y="445"/>
                  </a:lnTo>
                  <a:lnTo>
                    <a:pt x="2820" y="476"/>
                  </a:lnTo>
                  <a:lnTo>
                    <a:pt x="2820" y="767"/>
                  </a:lnTo>
                  <a:close/>
                  <a:moveTo>
                    <a:pt x="2265" y="623"/>
                  </a:moveTo>
                  <a:lnTo>
                    <a:pt x="2264" y="631"/>
                  </a:lnTo>
                  <a:lnTo>
                    <a:pt x="2264" y="638"/>
                  </a:lnTo>
                  <a:lnTo>
                    <a:pt x="2263" y="646"/>
                  </a:lnTo>
                  <a:lnTo>
                    <a:pt x="2261" y="654"/>
                  </a:lnTo>
                  <a:lnTo>
                    <a:pt x="2257" y="668"/>
                  </a:lnTo>
                  <a:lnTo>
                    <a:pt x="2254" y="675"/>
                  </a:lnTo>
                  <a:lnTo>
                    <a:pt x="2250" y="682"/>
                  </a:lnTo>
                  <a:lnTo>
                    <a:pt x="2247" y="690"/>
                  </a:lnTo>
                  <a:lnTo>
                    <a:pt x="2243" y="696"/>
                  </a:lnTo>
                  <a:lnTo>
                    <a:pt x="2237" y="703"/>
                  </a:lnTo>
                  <a:lnTo>
                    <a:pt x="2232" y="709"/>
                  </a:lnTo>
                  <a:lnTo>
                    <a:pt x="2226" y="715"/>
                  </a:lnTo>
                  <a:lnTo>
                    <a:pt x="2220" y="722"/>
                  </a:lnTo>
                  <a:lnTo>
                    <a:pt x="2214" y="728"/>
                  </a:lnTo>
                  <a:lnTo>
                    <a:pt x="2207" y="734"/>
                  </a:lnTo>
                  <a:lnTo>
                    <a:pt x="2191" y="744"/>
                  </a:lnTo>
                  <a:lnTo>
                    <a:pt x="2183" y="749"/>
                  </a:lnTo>
                  <a:lnTo>
                    <a:pt x="2174" y="753"/>
                  </a:lnTo>
                  <a:lnTo>
                    <a:pt x="2165" y="757"/>
                  </a:lnTo>
                  <a:lnTo>
                    <a:pt x="2154" y="762"/>
                  </a:lnTo>
                  <a:lnTo>
                    <a:pt x="2134" y="769"/>
                  </a:lnTo>
                  <a:lnTo>
                    <a:pt x="2122" y="772"/>
                  </a:lnTo>
                  <a:lnTo>
                    <a:pt x="2111" y="775"/>
                  </a:lnTo>
                  <a:lnTo>
                    <a:pt x="2099" y="777"/>
                  </a:lnTo>
                  <a:lnTo>
                    <a:pt x="2085" y="779"/>
                  </a:lnTo>
                  <a:lnTo>
                    <a:pt x="2073" y="780"/>
                  </a:lnTo>
                  <a:lnTo>
                    <a:pt x="2060" y="782"/>
                  </a:lnTo>
                  <a:lnTo>
                    <a:pt x="2045" y="782"/>
                  </a:lnTo>
                  <a:lnTo>
                    <a:pt x="2031" y="782"/>
                  </a:lnTo>
                  <a:lnTo>
                    <a:pt x="2017" y="782"/>
                  </a:lnTo>
                  <a:lnTo>
                    <a:pt x="2002" y="781"/>
                  </a:lnTo>
                  <a:lnTo>
                    <a:pt x="1989" y="780"/>
                  </a:lnTo>
                  <a:lnTo>
                    <a:pt x="1977" y="779"/>
                  </a:lnTo>
                  <a:lnTo>
                    <a:pt x="1952" y="775"/>
                  </a:lnTo>
                  <a:lnTo>
                    <a:pt x="1941" y="772"/>
                  </a:lnTo>
                  <a:lnTo>
                    <a:pt x="1931" y="769"/>
                  </a:lnTo>
                  <a:lnTo>
                    <a:pt x="1910" y="763"/>
                  </a:lnTo>
                  <a:lnTo>
                    <a:pt x="1901" y="759"/>
                  </a:lnTo>
                  <a:lnTo>
                    <a:pt x="1893" y="755"/>
                  </a:lnTo>
                  <a:lnTo>
                    <a:pt x="1876" y="747"/>
                  </a:lnTo>
                  <a:lnTo>
                    <a:pt x="1862" y="739"/>
                  </a:lnTo>
                  <a:lnTo>
                    <a:pt x="1849" y="730"/>
                  </a:lnTo>
                  <a:lnTo>
                    <a:pt x="1838" y="722"/>
                  </a:lnTo>
                  <a:lnTo>
                    <a:pt x="1829" y="713"/>
                  </a:lnTo>
                  <a:lnTo>
                    <a:pt x="1822" y="706"/>
                  </a:lnTo>
                  <a:lnTo>
                    <a:pt x="1810" y="694"/>
                  </a:lnTo>
                  <a:lnTo>
                    <a:pt x="1805" y="687"/>
                  </a:lnTo>
                  <a:lnTo>
                    <a:pt x="1861" y="633"/>
                  </a:lnTo>
                  <a:lnTo>
                    <a:pt x="1867" y="640"/>
                  </a:lnTo>
                  <a:lnTo>
                    <a:pt x="1877" y="650"/>
                  </a:lnTo>
                  <a:lnTo>
                    <a:pt x="1892" y="662"/>
                  </a:lnTo>
                  <a:lnTo>
                    <a:pt x="1900" y="668"/>
                  </a:lnTo>
                  <a:lnTo>
                    <a:pt x="1910" y="674"/>
                  </a:lnTo>
                  <a:lnTo>
                    <a:pt x="1920" y="680"/>
                  </a:lnTo>
                  <a:lnTo>
                    <a:pt x="1933" y="687"/>
                  </a:lnTo>
                  <a:lnTo>
                    <a:pt x="1946" y="693"/>
                  </a:lnTo>
                  <a:lnTo>
                    <a:pt x="1961" y="697"/>
                  </a:lnTo>
                  <a:lnTo>
                    <a:pt x="1978" y="701"/>
                  </a:lnTo>
                  <a:lnTo>
                    <a:pt x="1986" y="703"/>
                  </a:lnTo>
                  <a:lnTo>
                    <a:pt x="1995" y="704"/>
                  </a:lnTo>
                  <a:lnTo>
                    <a:pt x="2014" y="706"/>
                  </a:lnTo>
                  <a:lnTo>
                    <a:pt x="2024" y="707"/>
                  </a:lnTo>
                  <a:lnTo>
                    <a:pt x="2034" y="707"/>
                  </a:lnTo>
                  <a:lnTo>
                    <a:pt x="2048" y="706"/>
                  </a:lnTo>
                  <a:lnTo>
                    <a:pt x="2061" y="706"/>
                  </a:lnTo>
                  <a:lnTo>
                    <a:pt x="2074" y="704"/>
                  </a:lnTo>
                  <a:lnTo>
                    <a:pt x="2087" y="702"/>
                  </a:lnTo>
                  <a:lnTo>
                    <a:pt x="2099" y="699"/>
                  </a:lnTo>
                  <a:lnTo>
                    <a:pt x="2110" y="696"/>
                  </a:lnTo>
                  <a:lnTo>
                    <a:pt x="2121" y="692"/>
                  </a:lnTo>
                  <a:lnTo>
                    <a:pt x="2132" y="687"/>
                  </a:lnTo>
                  <a:lnTo>
                    <a:pt x="2141" y="681"/>
                  </a:lnTo>
                  <a:lnTo>
                    <a:pt x="2149" y="675"/>
                  </a:lnTo>
                  <a:lnTo>
                    <a:pt x="2153" y="672"/>
                  </a:lnTo>
                  <a:lnTo>
                    <a:pt x="2156" y="668"/>
                  </a:lnTo>
                  <a:lnTo>
                    <a:pt x="2159" y="665"/>
                  </a:lnTo>
                  <a:lnTo>
                    <a:pt x="2162" y="661"/>
                  </a:lnTo>
                  <a:lnTo>
                    <a:pt x="2166" y="657"/>
                  </a:lnTo>
                  <a:lnTo>
                    <a:pt x="2168" y="653"/>
                  </a:lnTo>
                  <a:lnTo>
                    <a:pt x="2170" y="649"/>
                  </a:lnTo>
                  <a:lnTo>
                    <a:pt x="2172" y="643"/>
                  </a:lnTo>
                  <a:lnTo>
                    <a:pt x="2173" y="638"/>
                  </a:lnTo>
                  <a:lnTo>
                    <a:pt x="2174" y="634"/>
                  </a:lnTo>
                  <a:lnTo>
                    <a:pt x="2174" y="628"/>
                  </a:lnTo>
                  <a:lnTo>
                    <a:pt x="2175" y="623"/>
                  </a:lnTo>
                  <a:lnTo>
                    <a:pt x="2174" y="617"/>
                  </a:lnTo>
                  <a:lnTo>
                    <a:pt x="2174" y="611"/>
                  </a:lnTo>
                  <a:lnTo>
                    <a:pt x="2172" y="604"/>
                  </a:lnTo>
                  <a:lnTo>
                    <a:pt x="2171" y="599"/>
                  </a:lnTo>
                  <a:lnTo>
                    <a:pt x="2168" y="594"/>
                  </a:lnTo>
                  <a:lnTo>
                    <a:pt x="2166" y="589"/>
                  </a:lnTo>
                  <a:lnTo>
                    <a:pt x="2162" y="585"/>
                  </a:lnTo>
                  <a:lnTo>
                    <a:pt x="2158" y="580"/>
                  </a:lnTo>
                  <a:lnTo>
                    <a:pt x="2155" y="577"/>
                  </a:lnTo>
                  <a:lnTo>
                    <a:pt x="2151" y="573"/>
                  </a:lnTo>
                  <a:lnTo>
                    <a:pt x="2141" y="565"/>
                  </a:lnTo>
                  <a:lnTo>
                    <a:pt x="2131" y="560"/>
                  </a:lnTo>
                  <a:lnTo>
                    <a:pt x="2118" y="555"/>
                  </a:lnTo>
                  <a:lnTo>
                    <a:pt x="2105" y="551"/>
                  </a:lnTo>
                  <a:lnTo>
                    <a:pt x="2091" y="547"/>
                  </a:lnTo>
                  <a:lnTo>
                    <a:pt x="2061" y="541"/>
                  </a:lnTo>
                  <a:lnTo>
                    <a:pt x="2028" y="535"/>
                  </a:lnTo>
                  <a:lnTo>
                    <a:pt x="1995" y="529"/>
                  </a:lnTo>
                  <a:lnTo>
                    <a:pt x="1978" y="526"/>
                  </a:lnTo>
                  <a:lnTo>
                    <a:pt x="1961" y="522"/>
                  </a:lnTo>
                  <a:lnTo>
                    <a:pt x="1945" y="518"/>
                  </a:lnTo>
                  <a:lnTo>
                    <a:pt x="1937" y="516"/>
                  </a:lnTo>
                  <a:lnTo>
                    <a:pt x="1928" y="514"/>
                  </a:lnTo>
                  <a:lnTo>
                    <a:pt x="1913" y="509"/>
                  </a:lnTo>
                  <a:lnTo>
                    <a:pt x="1899" y="503"/>
                  </a:lnTo>
                  <a:lnTo>
                    <a:pt x="1892" y="500"/>
                  </a:lnTo>
                  <a:lnTo>
                    <a:pt x="1884" y="496"/>
                  </a:lnTo>
                  <a:lnTo>
                    <a:pt x="1871" y="488"/>
                  </a:lnTo>
                  <a:lnTo>
                    <a:pt x="1865" y="483"/>
                  </a:lnTo>
                  <a:lnTo>
                    <a:pt x="1859" y="479"/>
                  </a:lnTo>
                  <a:lnTo>
                    <a:pt x="1854" y="474"/>
                  </a:lnTo>
                  <a:lnTo>
                    <a:pt x="1848" y="469"/>
                  </a:lnTo>
                  <a:lnTo>
                    <a:pt x="1843" y="463"/>
                  </a:lnTo>
                  <a:lnTo>
                    <a:pt x="1839" y="457"/>
                  </a:lnTo>
                  <a:lnTo>
                    <a:pt x="1834" y="450"/>
                  </a:lnTo>
                  <a:lnTo>
                    <a:pt x="1831" y="443"/>
                  </a:lnTo>
                  <a:lnTo>
                    <a:pt x="1827" y="436"/>
                  </a:lnTo>
                  <a:lnTo>
                    <a:pt x="1824" y="429"/>
                  </a:lnTo>
                  <a:lnTo>
                    <a:pt x="1822" y="421"/>
                  </a:lnTo>
                  <a:lnTo>
                    <a:pt x="1819" y="412"/>
                  </a:lnTo>
                  <a:lnTo>
                    <a:pt x="1818" y="403"/>
                  </a:lnTo>
                  <a:lnTo>
                    <a:pt x="1817" y="394"/>
                  </a:lnTo>
                  <a:lnTo>
                    <a:pt x="1816" y="384"/>
                  </a:lnTo>
                  <a:lnTo>
                    <a:pt x="1816" y="373"/>
                  </a:lnTo>
                  <a:lnTo>
                    <a:pt x="1816" y="366"/>
                  </a:lnTo>
                  <a:lnTo>
                    <a:pt x="1816" y="358"/>
                  </a:lnTo>
                  <a:lnTo>
                    <a:pt x="1818" y="351"/>
                  </a:lnTo>
                  <a:lnTo>
                    <a:pt x="1819" y="344"/>
                  </a:lnTo>
                  <a:lnTo>
                    <a:pt x="1824" y="329"/>
                  </a:lnTo>
                  <a:lnTo>
                    <a:pt x="1827" y="322"/>
                  </a:lnTo>
                  <a:lnTo>
                    <a:pt x="1830" y="315"/>
                  </a:lnTo>
                  <a:lnTo>
                    <a:pt x="1834" y="308"/>
                  </a:lnTo>
                  <a:lnTo>
                    <a:pt x="1838" y="301"/>
                  </a:lnTo>
                  <a:lnTo>
                    <a:pt x="1842" y="294"/>
                  </a:lnTo>
                  <a:lnTo>
                    <a:pt x="1847" y="288"/>
                  </a:lnTo>
                  <a:lnTo>
                    <a:pt x="1854" y="282"/>
                  </a:lnTo>
                  <a:lnTo>
                    <a:pt x="1859" y="276"/>
                  </a:lnTo>
                  <a:lnTo>
                    <a:pt x="1866" y="271"/>
                  </a:lnTo>
                  <a:lnTo>
                    <a:pt x="1872" y="264"/>
                  </a:lnTo>
                  <a:lnTo>
                    <a:pt x="1879" y="259"/>
                  </a:lnTo>
                  <a:lnTo>
                    <a:pt x="1886" y="254"/>
                  </a:lnTo>
                  <a:lnTo>
                    <a:pt x="1895" y="250"/>
                  </a:lnTo>
                  <a:lnTo>
                    <a:pt x="1903" y="245"/>
                  </a:lnTo>
                  <a:lnTo>
                    <a:pt x="1920" y="237"/>
                  </a:lnTo>
                  <a:lnTo>
                    <a:pt x="1931" y="234"/>
                  </a:lnTo>
                  <a:lnTo>
                    <a:pt x="1940" y="231"/>
                  </a:lnTo>
                  <a:lnTo>
                    <a:pt x="1950" y="227"/>
                  </a:lnTo>
                  <a:lnTo>
                    <a:pt x="1960" y="224"/>
                  </a:lnTo>
                  <a:lnTo>
                    <a:pt x="1972" y="222"/>
                  </a:lnTo>
                  <a:lnTo>
                    <a:pt x="1983" y="220"/>
                  </a:lnTo>
                  <a:lnTo>
                    <a:pt x="1994" y="219"/>
                  </a:lnTo>
                  <a:lnTo>
                    <a:pt x="2006" y="218"/>
                  </a:lnTo>
                  <a:lnTo>
                    <a:pt x="2019" y="217"/>
                  </a:lnTo>
                  <a:lnTo>
                    <a:pt x="2031" y="217"/>
                  </a:lnTo>
                  <a:lnTo>
                    <a:pt x="2045" y="217"/>
                  </a:lnTo>
                  <a:lnTo>
                    <a:pt x="2060" y="218"/>
                  </a:lnTo>
                  <a:lnTo>
                    <a:pt x="2073" y="219"/>
                  </a:lnTo>
                  <a:lnTo>
                    <a:pt x="2085" y="221"/>
                  </a:lnTo>
                  <a:lnTo>
                    <a:pt x="2098" y="222"/>
                  </a:lnTo>
                  <a:lnTo>
                    <a:pt x="2109" y="225"/>
                  </a:lnTo>
                  <a:lnTo>
                    <a:pt x="2120" y="227"/>
                  </a:lnTo>
                  <a:lnTo>
                    <a:pt x="2132" y="231"/>
                  </a:lnTo>
                  <a:lnTo>
                    <a:pt x="2151" y="237"/>
                  </a:lnTo>
                  <a:lnTo>
                    <a:pt x="2159" y="241"/>
                  </a:lnTo>
                  <a:lnTo>
                    <a:pt x="2169" y="244"/>
                  </a:lnTo>
                  <a:lnTo>
                    <a:pt x="2176" y="248"/>
                  </a:lnTo>
                  <a:lnTo>
                    <a:pt x="2184" y="252"/>
                  </a:lnTo>
                  <a:lnTo>
                    <a:pt x="2191" y="256"/>
                  </a:lnTo>
                  <a:lnTo>
                    <a:pt x="2197" y="260"/>
                  </a:lnTo>
                  <a:lnTo>
                    <a:pt x="2210" y="269"/>
                  </a:lnTo>
                  <a:lnTo>
                    <a:pt x="2220" y="277"/>
                  </a:lnTo>
                  <a:lnTo>
                    <a:pt x="2228" y="285"/>
                  </a:lnTo>
                  <a:lnTo>
                    <a:pt x="2235" y="292"/>
                  </a:lnTo>
                  <a:lnTo>
                    <a:pt x="2247" y="306"/>
                  </a:lnTo>
                  <a:lnTo>
                    <a:pt x="2252" y="314"/>
                  </a:lnTo>
                  <a:lnTo>
                    <a:pt x="2193" y="362"/>
                  </a:lnTo>
                  <a:lnTo>
                    <a:pt x="2187" y="355"/>
                  </a:lnTo>
                  <a:lnTo>
                    <a:pt x="2178" y="345"/>
                  </a:lnTo>
                  <a:lnTo>
                    <a:pt x="2165" y="333"/>
                  </a:lnTo>
                  <a:lnTo>
                    <a:pt x="2156" y="328"/>
                  </a:lnTo>
                  <a:lnTo>
                    <a:pt x="2147" y="322"/>
                  </a:lnTo>
                  <a:lnTo>
                    <a:pt x="2137" y="317"/>
                  </a:lnTo>
                  <a:lnTo>
                    <a:pt x="2126" y="311"/>
                  </a:lnTo>
                  <a:lnTo>
                    <a:pt x="2113" y="307"/>
                  </a:lnTo>
                  <a:lnTo>
                    <a:pt x="2100" y="301"/>
                  </a:lnTo>
                  <a:lnTo>
                    <a:pt x="2084" y="298"/>
                  </a:lnTo>
                  <a:lnTo>
                    <a:pt x="2068" y="295"/>
                  </a:lnTo>
                  <a:lnTo>
                    <a:pt x="2051" y="293"/>
                  </a:lnTo>
                  <a:lnTo>
                    <a:pt x="2040" y="293"/>
                  </a:lnTo>
                  <a:lnTo>
                    <a:pt x="2031" y="293"/>
                  </a:lnTo>
                  <a:lnTo>
                    <a:pt x="2019" y="293"/>
                  </a:lnTo>
                  <a:lnTo>
                    <a:pt x="2007" y="294"/>
                  </a:lnTo>
                  <a:lnTo>
                    <a:pt x="1996" y="295"/>
                  </a:lnTo>
                  <a:lnTo>
                    <a:pt x="1985" y="297"/>
                  </a:lnTo>
                  <a:lnTo>
                    <a:pt x="1974" y="300"/>
                  </a:lnTo>
                  <a:lnTo>
                    <a:pt x="1963" y="303"/>
                  </a:lnTo>
                  <a:lnTo>
                    <a:pt x="1953" y="308"/>
                  </a:lnTo>
                  <a:lnTo>
                    <a:pt x="1945" y="313"/>
                  </a:lnTo>
                  <a:lnTo>
                    <a:pt x="1936" y="318"/>
                  </a:lnTo>
                  <a:lnTo>
                    <a:pt x="1928" y="323"/>
                  </a:lnTo>
                  <a:lnTo>
                    <a:pt x="1922" y="330"/>
                  </a:lnTo>
                  <a:lnTo>
                    <a:pt x="1916" y="337"/>
                  </a:lnTo>
                  <a:lnTo>
                    <a:pt x="1912" y="345"/>
                  </a:lnTo>
                  <a:lnTo>
                    <a:pt x="1910" y="349"/>
                  </a:lnTo>
                  <a:lnTo>
                    <a:pt x="1908" y="353"/>
                  </a:lnTo>
                  <a:lnTo>
                    <a:pt x="1907" y="358"/>
                  </a:lnTo>
                  <a:lnTo>
                    <a:pt x="1906" y="362"/>
                  </a:lnTo>
                  <a:lnTo>
                    <a:pt x="1906" y="367"/>
                  </a:lnTo>
                  <a:lnTo>
                    <a:pt x="1906" y="372"/>
                  </a:lnTo>
                  <a:lnTo>
                    <a:pt x="1906" y="378"/>
                  </a:lnTo>
                  <a:lnTo>
                    <a:pt x="1907" y="385"/>
                  </a:lnTo>
                  <a:lnTo>
                    <a:pt x="1908" y="390"/>
                  </a:lnTo>
                  <a:lnTo>
                    <a:pt x="1910" y="396"/>
                  </a:lnTo>
                  <a:lnTo>
                    <a:pt x="1912" y="400"/>
                  </a:lnTo>
                  <a:lnTo>
                    <a:pt x="1914" y="405"/>
                  </a:lnTo>
                  <a:lnTo>
                    <a:pt x="1917" y="409"/>
                  </a:lnTo>
                  <a:lnTo>
                    <a:pt x="1921" y="413"/>
                  </a:lnTo>
                  <a:lnTo>
                    <a:pt x="1924" y="417"/>
                  </a:lnTo>
                  <a:lnTo>
                    <a:pt x="1929" y="421"/>
                  </a:lnTo>
                  <a:lnTo>
                    <a:pt x="1939" y="427"/>
                  </a:lnTo>
                  <a:lnTo>
                    <a:pt x="1944" y="430"/>
                  </a:lnTo>
                  <a:lnTo>
                    <a:pt x="1950" y="433"/>
                  </a:lnTo>
                  <a:lnTo>
                    <a:pt x="1955" y="435"/>
                  </a:lnTo>
                  <a:lnTo>
                    <a:pt x="1961" y="437"/>
                  </a:lnTo>
                  <a:lnTo>
                    <a:pt x="1975" y="441"/>
                  </a:lnTo>
                  <a:lnTo>
                    <a:pt x="1989" y="445"/>
                  </a:lnTo>
                  <a:lnTo>
                    <a:pt x="2003" y="448"/>
                  </a:lnTo>
                  <a:lnTo>
                    <a:pt x="2019" y="450"/>
                  </a:lnTo>
                  <a:lnTo>
                    <a:pt x="2052" y="455"/>
                  </a:lnTo>
                  <a:lnTo>
                    <a:pt x="2085" y="462"/>
                  </a:lnTo>
                  <a:lnTo>
                    <a:pt x="2102" y="465"/>
                  </a:lnTo>
                  <a:lnTo>
                    <a:pt x="2118" y="468"/>
                  </a:lnTo>
                  <a:lnTo>
                    <a:pt x="2135" y="472"/>
                  </a:lnTo>
                  <a:lnTo>
                    <a:pt x="2151" y="476"/>
                  </a:lnTo>
                  <a:lnTo>
                    <a:pt x="2158" y="479"/>
                  </a:lnTo>
                  <a:lnTo>
                    <a:pt x="2167" y="482"/>
                  </a:lnTo>
                  <a:lnTo>
                    <a:pt x="2181" y="488"/>
                  </a:lnTo>
                  <a:lnTo>
                    <a:pt x="2195" y="496"/>
                  </a:lnTo>
                  <a:lnTo>
                    <a:pt x="2209" y="504"/>
                  </a:lnTo>
                  <a:lnTo>
                    <a:pt x="2221" y="513"/>
                  </a:lnTo>
                  <a:lnTo>
                    <a:pt x="2226" y="518"/>
                  </a:lnTo>
                  <a:lnTo>
                    <a:pt x="2231" y="524"/>
                  </a:lnTo>
                  <a:lnTo>
                    <a:pt x="2236" y="529"/>
                  </a:lnTo>
                  <a:lnTo>
                    <a:pt x="2241" y="537"/>
                  </a:lnTo>
                  <a:lnTo>
                    <a:pt x="2246" y="543"/>
                  </a:lnTo>
                  <a:lnTo>
                    <a:pt x="2250" y="550"/>
                  </a:lnTo>
                  <a:lnTo>
                    <a:pt x="2253" y="557"/>
                  </a:lnTo>
                  <a:lnTo>
                    <a:pt x="2256" y="565"/>
                  </a:lnTo>
                  <a:lnTo>
                    <a:pt x="2258" y="574"/>
                  </a:lnTo>
                  <a:lnTo>
                    <a:pt x="2261" y="583"/>
                  </a:lnTo>
                  <a:lnTo>
                    <a:pt x="2262" y="592"/>
                  </a:lnTo>
                  <a:lnTo>
                    <a:pt x="2264" y="602"/>
                  </a:lnTo>
                  <a:lnTo>
                    <a:pt x="2264" y="613"/>
                  </a:lnTo>
                  <a:lnTo>
                    <a:pt x="2265" y="623"/>
                  </a:lnTo>
                  <a:close/>
                  <a:moveTo>
                    <a:pt x="1613" y="510"/>
                  </a:moveTo>
                  <a:lnTo>
                    <a:pt x="1509" y="510"/>
                  </a:lnTo>
                  <a:lnTo>
                    <a:pt x="1481" y="511"/>
                  </a:lnTo>
                  <a:lnTo>
                    <a:pt x="1466" y="511"/>
                  </a:lnTo>
                  <a:lnTo>
                    <a:pt x="1451" y="512"/>
                  </a:lnTo>
                  <a:lnTo>
                    <a:pt x="1436" y="514"/>
                  </a:lnTo>
                  <a:lnTo>
                    <a:pt x="1421" y="516"/>
                  </a:lnTo>
                  <a:lnTo>
                    <a:pt x="1407" y="520"/>
                  </a:lnTo>
                  <a:lnTo>
                    <a:pt x="1394" y="524"/>
                  </a:lnTo>
                  <a:lnTo>
                    <a:pt x="1388" y="527"/>
                  </a:lnTo>
                  <a:lnTo>
                    <a:pt x="1381" y="529"/>
                  </a:lnTo>
                  <a:lnTo>
                    <a:pt x="1369" y="537"/>
                  </a:lnTo>
                  <a:lnTo>
                    <a:pt x="1364" y="541"/>
                  </a:lnTo>
                  <a:lnTo>
                    <a:pt x="1359" y="545"/>
                  </a:lnTo>
                  <a:lnTo>
                    <a:pt x="1355" y="549"/>
                  </a:lnTo>
                  <a:lnTo>
                    <a:pt x="1351" y="554"/>
                  </a:lnTo>
                  <a:lnTo>
                    <a:pt x="1347" y="560"/>
                  </a:lnTo>
                  <a:lnTo>
                    <a:pt x="1342" y="565"/>
                  </a:lnTo>
                  <a:lnTo>
                    <a:pt x="1340" y="572"/>
                  </a:lnTo>
                  <a:lnTo>
                    <a:pt x="1337" y="579"/>
                  </a:lnTo>
                  <a:lnTo>
                    <a:pt x="1335" y="586"/>
                  </a:lnTo>
                  <a:lnTo>
                    <a:pt x="1334" y="594"/>
                  </a:lnTo>
                  <a:lnTo>
                    <a:pt x="1333" y="598"/>
                  </a:lnTo>
                  <a:lnTo>
                    <a:pt x="1333" y="602"/>
                  </a:lnTo>
                  <a:lnTo>
                    <a:pt x="1333" y="611"/>
                  </a:lnTo>
                  <a:lnTo>
                    <a:pt x="1333" y="622"/>
                  </a:lnTo>
                  <a:lnTo>
                    <a:pt x="1335" y="633"/>
                  </a:lnTo>
                  <a:lnTo>
                    <a:pt x="1338" y="642"/>
                  </a:lnTo>
                  <a:lnTo>
                    <a:pt x="1339" y="648"/>
                  </a:lnTo>
                  <a:lnTo>
                    <a:pt x="1341" y="652"/>
                  </a:lnTo>
                  <a:lnTo>
                    <a:pt x="1347" y="660"/>
                  </a:lnTo>
                  <a:lnTo>
                    <a:pt x="1350" y="664"/>
                  </a:lnTo>
                  <a:lnTo>
                    <a:pt x="1353" y="667"/>
                  </a:lnTo>
                  <a:lnTo>
                    <a:pt x="1359" y="674"/>
                  </a:lnTo>
                  <a:lnTo>
                    <a:pt x="1366" y="679"/>
                  </a:lnTo>
                  <a:lnTo>
                    <a:pt x="1373" y="685"/>
                  </a:lnTo>
                  <a:lnTo>
                    <a:pt x="1382" y="689"/>
                  </a:lnTo>
                  <a:lnTo>
                    <a:pt x="1391" y="693"/>
                  </a:lnTo>
                  <a:lnTo>
                    <a:pt x="1401" y="695"/>
                  </a:lnTo>
                  <a:lnTo>
                    <a:pt x="1410" y="697"/>
                  </a:lnTo>
                  <a:lnTo>
                    <a:pt x="1420" y="699"/>
                  </a:lnTo>
                  <a:lnTo>
                    <a:pt x="1431" y="700"/>
                  </a:lnTo>
                  <a:lnTo>
                    <a:pt x="1441" y="700"/>
                  </a:lnTo>
                  <a:lnTo>
                    <a:pt x="1452" y="700"/>
                  </a:lnTo>
                  <a:lnTo>
                    <a:pt x="1464" y="699"/>
                  </a:lnTo>
                  <a:lnTo>
                    <a:pt x="1474" y="698"/>
                  </a:lnTo>
                  <a:lnTo>
                    <a:pt x="1484" y="696"/>
                  </a:lnTo>
                  <a:lnTo>
                    <a:pt x="1493" y="694"/>
                  </a:lnTo>
                  <a:lnTo>
                    <a:pt x="1503" y="692"/>
                  </a:lnTo>
                  <a:lnTo>
                    <a:pt x="1519" y="686"/>
                  </a:lnTo>
                  <a:lnTo>
                    <a:pt x="1534" y="678"/>
                  </a:lnTo>
                  <a:lnTo>
                    <a:pt x="1542" y="674"/>
                  </a:lnTo>
                  <a:lnTo>
                    <a:pt x="1548" y="670"/>
                  </a:lnTo>
                  <a:lnTo>
                    <a:pt x="1554" y="666"/>
                  </a:lnTo>
                  <a:lnTo>
                    <a:pt x="1560" y="662"/>
                  </a:lnTo>
                  <a:lnTo>
                    <a:pt x="1570" y="653"/>
                  </a:lnTo>
                  <a:lnTo>
                    <a:pt x="1577" y="644"/>
                  </a:lnTo>
                  <a:lnTo>
                    <a:pt x="1585" y="637"/>
                  </a:lnTo>
                  <a:lnTo>
                    <a:pt x="1590" y="629"/>
                  </a:lnTo>
                  <a:lnTo>
                    <a:pt x="1595" y="621"/>
                  </a:lnTo>
                  <a:lnTo>
                    <a:pt x="1599" y="613"/>
                  </a:lnTo>
                  <a:lnTo>
                    <a:pt x="1602" y="603"/>
                  </a:lnTo>
                  <a:lnTo>
                    <a:pt x="1605" y="595"/>
                  </a:lnTo>
                  <a:lnTo>
                    <a:pt x="1607" y="586"/>
                  </a:lnTo>
                  <a:lnTo>
                    <a:pt x="1609" y="577"/>
                  </a:lnTo>
                  <a:lnTo>
                    <a:pt x="1610" y="567"/>
                  </a:lnTo>
                  <a:lnTo>
                    <a:pt x="1611" y="558"/>
                  </a:lnTo>
                  <a:lnTo>
                    <a:pt x="1612" y="549"/>
                  </a:lnTo>
                  <a:lnTo>
                    <a:pt x="1612" y="529"/>
                  </a:lnTo>
                  <a:lnTo>
                    <a:pt x="1613" y="510"/>
                  </a:lnTo>
                  <a:close/>
                  <a:moveTo>
                    <a:pt x="1701" y="767"/>
                  </a:moveTo>
                  <a:lnTo>
                    <a:pt x="1617" y="767"/>
                  </a:lnTo>
                  <a:lnTo>
                    <a:pt x="1615" y="692"/>
                  </a:lnTo>
                  <a:lnTo>
                    <a:pt x="1611" y="698"/>
                  </a:lnTo>
                  <a:lnTo>
                    <a:pt x="1607" y="703"/>
                  </a:lnTo>
                  <a:lnTo>
                    <a:pt x="1602" y="709"/>
                  </a:lnTo>
                  <a:lnTo>
                    <a:pt x="1596" y="716"/>
                  </a:lnTo>
                  <a:lnTo>
                    <a:pt x="1589" y="724"/>
                  </a:lnTo>
                  <a:lnTo>
                    <a:pt x="1580" y="731"/>
                  </a:lnTo>
                  <a:lnTo>
                    <a:pt x="1569" y="739"/>
                  </a:lnTo>
                  <a:lnTo>
                    <a:pt x="1558" y="747"/>
                  </a:lnTo>
                  <a:lnTo>
                    <a:pt x="1552" y="750"/>
                  </a:lnTo>
                  <a:lnTo>
                    <a:pt x="1545" y="754"/>
                  </a:lnTo>
                  <a:lnTo>
                    <a:pt x="1530" y="762"/>
                  </a:lnTo>
                  <a:lnTo>
                    <a:pt x="1522" y="765"/>
                  </a:lnTo>
                  <a:lnTo>
                    <a:pt x="1514" y="768"/>
                  </a:lnTo>
                  <a:lnTo>
                    <a:pt x="1495" y="773"/>
                  </a:lnTo>
                  <a:lnTo>
                    <a:pt x="1476" y="777"/>
                  </a:lnTo>
                  <a:lnTo>
                    <a:pt x="1465" y="778"/>
                  </a:lnTo>
                  <a:lnTo>
                    <a:pt x="1453" y="779"/>
                  </a:lnTo>
                  <a:lnTo>
                    <a:pt x="1442" y="780"/>
                  </a:lnTo>
                  <a:lnTo>
                    <a:pt x="1430" y="780"/>
                  </a:lnTo>
                  <a:lnTo>
                    <a:pt x="1411" y="780"/>
                  </a:lnTo>
                  <a:lnTo>
                    <a:pt x="1393" y="778"/>
                  </a:lnTo>
                  <a:lnTo>
                    <a:pt x="1389" y="777"/>
                  </a:lnTo>
                  <a:lnTo>
                    <a:pt x="1383" y="776"/>
                  </a:lnTo>
                  <a:lnTo>
                    <a:pt x="1374" y="775"/>
                  </a:lnTo>
                  <a:lnTo>
                    <a:pt x="1358" y="770"/>
                  </a:lnTo>
                  <a:lnTo>
                    <a:pt x="1341" y="765"/>
                  </a:lnTo>
                  <a:lnTo>
                    <a:pt x="1333" y="761"/>
                  </a:lnTo>
                  <a:lnTo>
                    <a:pt x="1325" y="757"/>
                  </a:lnTo>
                  <a:lnTo>
                    <a:pt x="1318" y="753"/>
                  </a:lnTo>
                  <a:lnTo>
                    <a:pt x="1311" y="749"/>
                  </a:lnTo>
                  <a:lnTo>
                    <a:pt x="1297" y="739"/>
                  </a:lnTo>
                  <a:lnTo>
                    <a:pt x="1291" y="734"/>
                  </a:lnTo>
                  <a:lnTo>
                    <a:pt x="1285" y="728"/>
                  </a:lnTo>
                  <a:lnTo>
                    <a:pt x="1279" y="722"/>
                  </a:lnTo>
                  <a:lnTo>
                    <a:pt x="1274" y="715"/>
                  </a:lnTo>
                  <a:lnTo>
                    <a:pt x="1269" y="708"/>
                  </a:lnTo>
                  <a:lnTo>
                    <a:pt x="1263" y="701"/>
                  </a:lnTo>
                  <a:lnTo>
                    <a:pt x="1259" y="694"/>
                  </a:lnTo>
                  <a:lnTo>
                    <a:pt x="1255" y="686"/>
                  </a:lnTo>
                  <a:lnTo>
                    <a:pt x="1252" y="677"/>
                  </a:lnTo>
                  <a:lnTo>
                    <a:pt x="1249" y="669"/>
                  </a:lnTo>
                  <a:lnTo>
                    <a:pt x="1246" y="660"/>
                  </a:lnTo>
                  <a:lnTo>
                    <a:pt x="1244" y="651"/>
                  </a:lnTo>
                  <a:lnTo>
                    <a:pt x="1243" y="641"/>
                  </a:lnTo>
                  <a:lnTo>
                    <a:pt x="1241" y="631"/>
                  </a:lnTo>
                  <a:lnTo>
                    <a:pt x="1241" y="621"/>
                  </a:lnTo>
                  <a:lnTo>
                    <a:pt x="1240" y="610"/>
                  </a:lnTo>
                  <a:lnTo>
                    <a:pt x="1241" y="599"/>
                  </a:lnTo>
                  <a:lnTo>
                    <a:pt x="1241" y="590"/>
                  </a:lnTo>
                  <a:lnTo>
                    <a:pt x="1242" y="581"/>
                  </a:lnTo>
                  <a:lnTo>
                    <a:pt x="1244" y="573"/>
                  </a:lnTo>
                  <a:lnTo>
                    <a:pt x="1246" y="564"/>
                  </a:lnTo>
                  <a:lnTo>
                    <a:pt x="1248" y="556"/>
                  </a:lnTo>
                  <a:lnTo>
                    <a:pt x="1250" y="549"/>
                  </a:lnTo>
                  <a:lnTo>
                    <a:pt x="1253" y="542"/>
                  </a:lnTo>
                  <a:lnTo>
                    <a:pt x="1259" y="528"/>
                  </a:lnTo>
                  <a:lnTo>
                    <a:pt x="1266" y="516"/>
                  </a:lnTo>
                  <a:lnTo>
                    <a:pt x="1271" y="511"/>
                  </a:lnTo>
                  <a:lnTo>
                    <a:pt x="1276" y="505"/>
                  </a:lnTo>
                  <a:lnTo>
                    <a:pt x="1284" y="496"/>
                  </a:lnTo>
                  <a:lnTo>
                    <a:pt x="1290" y="489"/>
                  </a:lnTo>
                  <a:lnTo>
                    <a:pt x="1297" y="484"/>
                  </a:lnTo>
                  <a:lnTo>
                    <a:pt x="1303" y="479"/>
                  </a:lnTo>
                  <a:lnTo>
                    <a:pt x="1311" y="474"/>
                  </a:lnTo>
                  <a:lnTo>
                    <a:pt x="1318" y="470"/>
                  </a:lnTo>
                  <a:lnTo>
                    <a:pt x="1325" y="466"/>
                  </a:lnTo>
                  <a:lnTo>
                    <a:pt x="1332" y="462"/>
                  </a:lnTo>
                  <a:lnTo>
                    <a:pt x="1339" y="459"/>
                  </a:lnTo>
                  <a:lnTo>
                    <a:pt x="1348" y="455"/>
                  </a:lnTo>
                  <a:lnTo>
                    <a:pt x="1355" y="452"/>
                  </a:lnTo>
                  <a:lnTo>
                    <a:pt x="1370" y="447"/>
                  </a:lnTo>
                  <a:lnTo>
                    <a:pt x="1386" y="443"/>
                  </a:lnTo>
                  <a:lnTo>
                    <a:pt x="1401" y="440"/>
                  </a:lnTo>
                  <a:lnTo>
                    <a:pt x="1416" y="438"/>
                  </a:lnTo>
                  <a:lnTo>
                    <a:pt x="1431" y="436"/>
                  </a:lnTo>
                  <a:lnTo>
                    <a:pt x="1458" y="435"/>
                  </a:lnTo>
                  <a:lnTo>
                    <a:pt x="1483" y="434"/>
                  </a:lnTo>
                  <a:lnTo>
                    <a:pt x="1503" y="434"/>
                  </a:lnTo>
                  <a:lnTo>
                    <a:pt x="1613" y="434"/>
                  </a:lnTo>
                  <a:lnTo>
                    <a:pt x="1612" y="414"/>
                  </a:lnTo>
                  <a:lnTo>
                    <a:pt x="1611" y="397"/>
                  </a:lnTo>
                  <a:lnTo>
                    <a:pt x="1609" y="383"/>
                  </a:lnTo>
                  <a:lnTo>
                    <a:pt x="1608" y="376"/>
                  </a:lnTo>
                  <a:lnTo>
                    <a:pt x="1606" y="370"/>
                  </a:lnTo>
                  <a:lnTo>
                    <a:pt x="1604" y="364"/>
                  </a:lnTo>
                  <a:lnTo>
                    <a:pt x="1602" y="359"/>
                  </a:lnTo>
                  <a:lnTo>
                    <a:pt x="1599" y="354"/>
                  </a:lnTo>
                  <a:lnTo>
                    <a:pt x="1596" y="349"/>
                  </a:lnTo>
                  <a:lnTo>
                    <a:pt x="1593" y="344"/>
                  </a:lnTo>
                  <a:lnTo>
                    <a:pt x="1589" y="338"/>
                  </a:lnTo>
                  <a:lnTo>
                    <a:pt x="1585" y="334"/>
                  </a:lnTo>
                  <a:lnTo>
                    <a:pt x="1581" y="329"/>
                  </a:lnTo>
                  <a:lnTo>
                    <a:pt x="1576" y="325"/>
                  </a:lnTo>
                  <a:lnTo>
                    <a:pt x="1571" y="322"/>
                  </a:lnTo>
                  <a:lnTo>
                    <a:pt x="1562" y="316"/>
                  </a:lnTo>
                  <a:lnTo>
                    <a:pt x="1550" y="310"/>
                  </a:lnTo>
                  <a:lnTo>
                    <a:pt x="1544" y="308"/>
                  </a:lnTo>
                  <a:lnTo>
                    <a:pt x="1537" y="306"/>
                  </a:lnTo>
                  <a:lnTo>
                    <a:pt x="1523" y="301"/>
                  </a:lnTo>
                  <a:lnTo>
                    <a:pt x="1508" y="298"/>
                  </a:lnTo>
                  <a:lnTo>
                    <a:pt x="1491" y="297"/>
                  </a:lnTo>
                  <a:lnTo>
                    <a:pt x="1474" y="296"/>
                  </a:lnTo>
                  <a:lnTo>
                    <a:pt x="1466" y="296"/>
                  </a:lnTo>
                  <a:lnTo>
                    <a:pt x="1456" y="297"/>
                  </a:lnTo>
                  <a:lnTo>
                    <a:pt x="1448" y="298"/>
                  </a:lnTo>
                  <a:lnTo>
                    <a:pt x="1441" y="299"/>
                  </a:lnTo>
                  <a:lnTo>
                    <a:pt x="1433" y="300"/>
                  </a:lnTo>
                  <a:lnTo>
                    <a:pt x="1426" y="302"/>
                  </a:lnTo>
                  <a:lnTo>
                    <a:pt x="1411" y="307"/>
                  </a:lnTo>
                  <a:lnTo>
                    <a:pt x="1398" y="311"/>
                  </a:lnTo>
                  <a:lnTo>
                    <a:pt x="1387" y="317"/>
                  </a:lnTo>
                  <a:lnTo>
                    <a:pt x="1375" y="323"/>
                  </a:lnTo>
                  <a:lnTo>
                    <a:pt x="1365" y="329"/>
                  </a:lnTo>
                  <a:lnTo>
                    <a:pt x="1356" y="335"/>
                  </a:lnTo>
                  <a:lnTo>
                    <a:pt x="1348" y="342"/>
                  </a:lnTo>
                  <a:lnTo>
                    <a:pt x="1339" y="349"/>
                  </a:lnTo>
                  <a:lnTo>
                    <a:pt x="1333" y="355"/>
                  </a:lnTo>
                  <a:lnTo>
                    <a:pt x="1322" y="365"/>
                  </a:lnTo>
                  <a:lnTo>
                    <a:pt x="1315" y="373"/>
                  </a:lnTo>
                  <a:lnTo>
                    <a:pt x="1256" y="324"/>
                  </a:lnTo>
                  <a:lnTo>
                    <a:pt x="1263" y="315"/>
                  </a:lnTo>
                  <a:lnTo>
                    <a:pt x="1269" y="309"/>
                  </a:lnTo>
                  <a:lnTo>
                    <a:pt x="1276" y="300"/>
                  </a:lnTo>
                  <a:lnTo>
                    <a:pt x="1284" y="292"/>
                  </a:lnTo>
                  <a:lnTo>
                    <a:pt x="1293" y="284"/>
                  </a:lnTo>
                  <a:lnTo>
                    <a:pt x="1304" y="275"/>
                  </a:lnTo>
                  <a:lnTo>
                    <a:pt x="1317" y="265"/>
                  </a:lnTo>
                  <a:lnTo>
                    <a:pt x="1331" y="256"/>
                  </a:lnTo>
                  <a:lnTo>
                    <a:pt x="1348" y="247"/>
                  </a:lnTo>
                  <a:lnTo>
                    <a:pt x="1365" y="239"/>
                  </a:lnTo>
                  <a:lnTo>
                    <a:pt x="1385" y="232"/>
                  </a:lnTo>
                  <a:lnTo>
                    <a:pt x="1395" y="228"/>
                  </a:lnTo>
                  <a:lnTo>
                    <a:pt x="1406" y="225"/>
                  </a:lnTo>
                  <a:lnTo>
                    <a:pt x="1417" y="223"/>
                  </a:lnTo>
                  <a:lnTo>
                    <a:pt x="1429" y="221"/>
                  </a:lnTo>
                  <a:lnTo>
                    <a:pt x="1441" y="219"/>
                  </a:lnTo>
                  <a:lnTo>
                    <a:pt x="1454" y="218"/>
                  </a:lnTo>
                  <a:lnTo>
                    <a:pt x="1467" y="217"/>
                  </a:lnTo>
                  <a:lnTo>
                    <a:pt x="1481" y="217"/>
                  </a:lnTo>
                  <a:lnTo>
                    <a:pt x="1495" y="217"/>
                  </a:lnTo>
                  <a:lnTo>
                    <a:pt x="1509" y="218"/>
                  </a:lnTo>
                  <a:lnTo>
                    <a:pt x="1522" y="219"/>
                  </a:lnTo>
                  <a:lnTo>
                    <a:pt x="1534" y="221"/>
                  </a:lnTo>
                  <a:lnTo>
                    <a:pt x="1547" y="223"/>
                  </a:lnTo>
                  <a:lnTo>
                    <a:pt x="1558" y="226"/>
                  </a:lnTo>
                  <a:lnTo>
                    <a:pt x="1569" y="230"/>
                  </a:lnTo>
                  <a:lnTo>
                    <a:pt x="1580" y="234"/>
                  </a:lnTo>
                  <a:lnTo>
                    <a:pt x="1590" y="237"/>
                  </a:lnTo>
                  <a:lnTo>
                    <a:pt x="1599" y="242"/>
                  </a:lnTo>
                  <a:lnTo>
                    <a:pt x="1608" y="247"/>
                  </a:lnTo>
                  <a:lnTo>
                    <a:pt x="1617" y="252"/>
                  </a:lnTo>
                  <a:lnTo>
                    <a:pt x="1626" y="257"/>
                  </a:lnTo>
                  <a:lnTo>
                    <a:pt x="1634" y="263"/>
                  </a:lnTo>
                  <a:lnTo>
                    <a:pt x="1641" y="270"/>
                  </a:lnTo>
                  <a:lnTo>
                    <a:pt x="1648" y="276"/>
                  </a:lnTo>
                  <a:lnTo>
                    <a:pt x="1656" y="286"/>
                  </a:lnTo>
                  <a:lnTo>
                    <a:pt x="1665" y="296"/>
                  </a:lnTo>
                  <a:lnTo>
                    <a:pt x="1672" y="307"/>
                  </a:lnTo>
                  <a:lnTo>
                    <a:pt x="1678" y="317"/>
                  </a:lnTo>
                  <a:lnTo>
                    <a:pt x="1683" y="328"/>
                  </a:lnTo>
                  <a:lnTo>
                    <a:pt x="1687" y="339"/>
                  </a:lnTo>
                  <a:lnTo>
                    <a:pt x="1690" y="351"/>
                  </a:lnTo>
                  <a:lnTo>
                    <a:pt x="1693" y="363"/>
                  </a:lnTo>
                  <a:lnTo>
                    <a:pt x="1695" y="375"/>
                  </a:lnTo>
                  <a:lnTo>
                    <a:pt x="1698" y="389"/>
                  </a:lnTo>
                  <a:lnTo>
                    <a:pt x="1699" y="402"/>
                  </a:lnTo>
                  <a:lnTo>
                    <a:pt x="1700" y="415"/>
                  </a:lnTo>
                  <a:lnTo>
                    <a:pt x="1701" y="445"/>
                  </a:lnTo>
                  <a:lnTo>
                    <a:pt x="1701" y="476"/>
                  </a:lnTo>
                  <a:lnTo>
                    <a:pt x="1701" y="767"/>
                  </a:lnTo>
                  <a:close/>
                  <a:moveTo>
                    <a:pt x="1037" y="510"/>
                  </a:moveTo>
                  <a:lnTo>
                    <a:pt x="933" y="510"/>
                  </a:lnTo>
                  <a:lnTo>
                    <a:pt x="904" y="511"/>
                  </a:lnTo>
                  <a:lnTo>
                    <a:pt x="890" y="511"/>
                  </a:lnTo>
                  <a:lnTo>
                    <a:pt x="875" y="512"/>
                  </a:lnTo>
                  <a:lnTo>
                    <a:pt x="860" y="514"/>
                  </a:lnTo>
                  <a:lnTo>
                    <a:pt x="846" y="516"/>
                  </a:lnTo>
                  <a:lnTo>
                    <a:pt x="831" y="520"/>
                  </a:lnTo>
                  <a:lnTo>
                    <a:pt x="818" y="524"/>
                  </a:lnTo>
                  <a:lnTo>
                    <a:pt x="812" y="527"/>
                  </a:lnTo>
                  <a:lnTo>
                    <a:pt x="805" y="529"/>
                  </a:lnTo>
                  <a:lnTo>
                    <a:pt x="793" y="537"/>
                  </a:lnTo>
                  <a:lnTo>
                    <a:pt x="788" y="541"/>
                  </a:lnTo>
                  <a:lnTo>
                    <a:pt x="783" y="545"/>
                  </a:lnTo>
                  <a:lnTo>
                    <a:pt x="779" y="549"/>
                  </a:lnTo>
                  <a:lnTo>
                    <a:pt x="774" y="554"/>
                  </a:lnTo>
                  <a:lnTo>
                    <a:pt x="771" y="560"/>
                  </a:lnTo>
                  <a:lnTo>
                    <a:pt x="767" y="565"/>
                  </a:lnTo>
                  <a:lnTo>
                    <a:pt x="764" y="572"/>
                  </a:lnTo>
                  <a:lnTo>
                    <a:pt x="762" y="579"/>
                  </a:lnTo>
                  <a:lnTo>
                    <a:pt x="759" y="586"/>
                  </a:lnTo>
                  <a:lnTo>
                    <a:pt x="758" y="594"/>
                  </a:lnTo>
                  <a:lnTo>
                    <a:pt x="757" y="598"/>
                  </a:lnTo>
                  <a:lnTo>
                    <a:pt x="757" y="602"/>
                  </a:lnTo>
                  <a:lnTo>
                    <a:pt x="756" y="611"/>
                  </a:lnTo>
                  <a:lnTo>
                    <a:pt x="757" y="622"/>
                  </a:lnTo>
                  <a:lnTo>
                    <a:pt x="759" y="633"/>
                  </a:lnTo>
                  <a:lnTo>
                    <a:pt x="762" y="642"/>
                  </a:lnTo>
                  <a:lnTo>
                    <a:pt x="764" y="648"/>
                  </a:lnTo>
                  <a:lnTo>
                    <a:pt x="766" y="652"/>
                  </a:lnTo>
                  <a:lnTo>
                    <a:pt x="771" y="660"/>
                  </a:lnTo>
                  <a:lnTo>
                    <a:pt x="773" y="664"/>
                  </a:lnTo>
                  <a:lnTo>
                    <a:pt x="776" y="667"/>
                  </a:lnTo>
                  <a:lnTo>
                    <a:pt x="783" y="674"/>
                  </a:lnTo>
                  <a:lnTo>
                    <a:pt x="790" y="679"/>
                  </a:lnTo>
                  <a:lnTo>
                    <a:pt x="797" y="685"/>
                  </a:lnTo>
                  <a:lnTo>
                    <a:pt x="806" y="689"/>
                  </a:lnTo>
                  <a:lnTo>
                    <a:pt x="815" y="693"/>
                  </a:lnTo>
                  <a:lnTo>
                    <a:pt x="824" y="695"/>
                  </a:lnTo>
                  <a:lnTo>
                    <a:pt x="834" y="697"/>
                  </a:lnTo>
                  <a:lnTo>
                    <a:pt x="845" y="699"/>
                  </a:lnTo>
                  <a:lnTo>
                    <a:pt x="855" y="700"/>
                  </a:lnTo>
                  <a:lnTo>
                    <a:pt x="865" y="700"/>
                  </a:lnTo>
                  <a:lnTo>
                    <a:pt x="876" y="700"/>
                  </a:lnTo>
                  <a:lnTo>
                    <a:pt x="888" y="699"/>
                  </a:lnTo>
                  <a:lnTo>
                    <a:pt x="898" y="698"/>
                  </a:lnTo>
                  <a:lnTo>
                    <a:pt x="908" y="696"/>
                  </a:lnTo>
                  <a:lnTo>
                    <a:pt x="918" y="694"/>
                  </a:lnTo>
                  <a:lnTo>
                    <a:pt x="927" y="692"/>
                  </a:lnTo>
                  <a:lnTo>
                    <a:pt x="943" y="686"/>
                  </a:lnTo>
                  <a:lnTo>
                    <a:pt x="959" y="678"/>
                  </a:lnTo>
                  <a:lnTo>
                    <a:pt x="965" y="674"/>
                  </a:lnTo>
                  <a:lnTo>
                    <a:pt x="972" y="670"/>
                  </a:lnTo>
                  <a:lnTo>
                    <a:pt x="978" y="666"/>
                  </a:lnTo>
                  <a:lnTo>
                    <a:pt x="983" y="662"/>
                  </a:lnTo>
                  <a:lnTo>
                    <a:pt x="995" y="653"/>
                  </a:lnTo>
                  <a:lnTo>
                    <a:pt x="1002" y="644"/>
                  </a:lnTo>
                  <a:lnTo>
                    <a:pt x="1008" y="637"/>
                  </a:lnTo>
                  <a:lnTo>
                    <a:pt x="1014" y="629"/>
                  </a:lnTo>
                  <a:lnTo>
                    <a:pt x="1019" y="621"/>
                  </a:lnTo>
                  <a:lnTo>
                    <a:pt x="1023" y="613"/>
                  </a:lnTo>
                  <a:lnTo>
                    <a:pt x="1026" y="603"/>
                  </a:lnTo>
                  <a:lnTo>
                    <a:pt x="1029" y="595"/>
                  </a:lnTo>
                  <a:lnTo>
                    <a:pt x="1031" y="586"/>
                  </a:lnTo>
                  <a:lnTo>
                    <a:pt x="1034" y="577"/>
                  </a:lnTo>
                  <a:lnTo>
                    <a:pt x="1035" y="567"/>
                  </a:lnTo>
                  <a:lnTo>
                    <a:pt x="1036" y="558"/>
                  </a:lnTo>
                  <a:lnTo>
                    <a:pt x="1037" y="549"/>
                  </a:lnTo>
                  <a:lnTo>
                    <a:pt x="1037" y="529"/>
                  </a:lnTo>
                  <a:lnTo>
                    <a:pt x="1037" y="510"/>
                  </a:lnTo>
                  <a:close/>
                  <a:moveTo>
                    <a:pt x="1125" y="767"/>
                  </a:moveTo>
                  <a:lnTo>
                    <a:pt x="1042" y="767"/>
                  </a:lnTo>
                  <a:lnTo>
                    <a:pt x="1040" y="692"/>
                  </a:lnTo>
                  <a:lnTo>
                    <a:pt x="1035" y="698"/>
                  </a:lnTo>
                  <a:lnTo>
                    <a:pt x="1031" y="703"/>
                  </a:lnTo>
                  <a:lnTo>
                    <a:pt x="1026" y="709"/>
                  </a:lnTo>
                  <a:lnTo>
                    <a:pt x="1020" y="716"/>
                  </a:lnTo>
                  <a:lnTo>
                    <a:pt x="1013" y="724"/>
                  </a:lnTo>
                  <a:lnTo>
                    <a:pt x="1004" y="731"/>
                  </a:lnTo>
                  <a:lnTo>
                    <a:pt x="993" y="739"/>
                  </a:lnTo>
                  <a:lnTo>
                    <a:pt x="982" y="747"/>
                  </a:lnTo>
                  <a:lnTo>
                    <a:pt x="975" y="750"/>
                  </a:lnTo>
                  <a:lnTo>
                    <a:pt x="969" y="754"/>
                  </a:lnTo>
                  <a:lnTo>
                    <a:pt x="953" y="762"/>
                  </a:lnTo>
                  <a:lnTo>
                    <a:pt x="946" y="765"/>
                  </a:lnTo>
                  <a:lnTo>
                    <a:pt x="937" y="768"/>
                  </a:lnTo>
                  <a:lnTo>
                    <a:pt x="920" y="773"/>
                  </a:lnTo>
                  <a:lnTo>
                    <a:pt x="899" y="777"/>
                  </a:lnTo>
                  <a:lnTo>
                    <a:pt x="889" y="778"/>
                  </a:lnTo>
                  <a:lnTo>
                    <a:pt x="878" y="779"/>
                  </a:lnTo>
                  <a:lnTo>
                    <a:pt x="866" y="780"/>
                  </a:lnTo>
                  <a:lnTo>
                    <a:pt x="854" y="780"/>
                  </a:lnTo>
                  <a:lnTo>
                    <a:pt x="835" y="780"/>
                  </a:lnTo>
                  <a:lnTo>
                    <a:pt x="817" y="778"/>
                  </a:lnTo>
                  <a:lnTo>
                    <a:pt x="812" y="777"/>
                  </a:lnTo>
                  <a:lnTo>
                    <a:pt x="808" y="776"/>
                  </a:lnTo>
                  <a:lnTo>
                    <a:pt x="798" y="775"/>
                  </a:lnTo>
                  <a:lnTo>
                    <a:pt x="781" y="770"/>
                  </a:lnTo>
                  <a:lnTo>
                    <a:pt x="765" y="765"/>
                  </a:lnTo>
                  <a:lnTo>
                    <a:pt x="757" y="761"/>
                  </a:lnTo>
                  <a:lnTo>
                    <a:pt x="749" y="757"/>
                  </a:lnTo>
                  <a:lnTo>
                    <a:pt x="742" y="753"/>
                  </a:lnTo>
                  <a:lnTo>
                    <a:pt x="735" y="749"/>
                  </a:lnTo>
                  <a:lnTo>
                    <a:pt x="720" y="739"/>
                  </a:lnTo>
                  <a:lnTo>
                    <a:pt x="714" y="734"/>
                  </a:lnTo>
                  <a:lnTo>
                    <a:pt x="708" y="728"/>
                  </a:lnTo>
                  <a:lnTo>
                    <a:pt x="703" y="722"/>
                  </a:lnTo>
                  <a:lnTo>
                    <a:pt x="698" y="715"/>
                  </a:lnTo>
                  <a:lnTo>
                    <a:pt x="693" y="708"/>
                  </a:lnTo>
                  <a:lnTo>
                    <a:pt x="688" y="701"/>
                  </a:lnTo>
                  <a:lnTo>
                    <a:pt x="684" y="694"/>
                  </a:lnTo>
                  <a:lnTo>
                    <a:pt x="679" y="686"/>
                  </a:lnTo>
                  <a:lnTo>
                    <a:pt x="676" y="677"/>
                  </a:lnTo>
                  <a:lnTo>
                    <a:pt x="673" y="669"/>
                  </a:lnTo>
                  <a:lnTo>
                    <a:pt x="670" y="660"/>
                  </a:lnTo>
                  <a:lnTo>
                    <a:pt x="668" y="651"/>
                  </a:lnTo>
                  <a:lnTo>
                    <a:pt x="666" y="641"/>
                  </a:lnTo>
                  <a:lnTo>
                    <a:pt x="665" y="631"/>
                  </a:lnTo>
                  <a:lnTo>
                    <a:pt x="664" y="621"/>
                  </a:lnTo>
                  <a:lnTo>
                    <a:pt x="664" y="610"/>
                  </a:lnTo>
                  <a:lnTo>
                    <a:pt x="664" y="599"/>
                  </a:lnTo>
                  <a:lnTo>
                    <a:pt x="665" y="590"/>
                  </a:lnTo>
                  <a:lnTo>
                    <a:pt x="666" y="581"/>
                  </a:lnTo>
                  <a:lnTo>
                    <a:pt x="667" y="573"/>
                  </a:lnTo>
                  <a:lnTo>
                    <a:pt x="669" y="564"/>
                  </a:lnTo>
                  <a:lnTo>
                    <a:pt x="671" y="556"/>
                  </a:lnTo>
                  <a:lnTo>
                    <a:pt x="674" y="549"/>
                  </a:lnTo>
                  <a:lnTo>
                    <a:pt x="677" y="542"/>
                  </a:lnTo>
                  <a:lnTo>
                    <a:pt x="684" y="528"/>
                  </a:lnTo>
                  <a:lnTo>
                    <a:pt x="691" y="516"/>
                  </a:lnTo>
                  <a:lnTo>
                    <a:pt x="695" y="511"/>
                  </a:lnTo>
                  <a:lnTo>
                    <a:pt x="699" y="505"/>
                  </a:lnTo>
                  <a:lnTo>
                    <a:pt x="708" y="496"/>
                  </a:lnTo>
                  <a:lnTo>
                    <a:pt x="714" y="489"/>
                  </a:lnTo>
                  <a:lnTo>
                    <a:pt x="722" y="484"/>
                  </a:lnTo>
                  <a:lnTo>
                    <a:pt x="728" y="479"/>
                  </a:lnTo>
                  <a:lnTo>
                    <a:pt x="735" y="474"/>
                  </a:lnTo>
                  <a:lnTo>
                    <a:pt x="742" y="470"/>
                  </a:lnTo>
                  <a:lnTo>
                    <a:pt x="749" y="466"/>
                  </a:lnTo>
                  <a:lnTo>
                    <a:pt x="756" y="462"/>
                  </a:lnTo>
                  <a:lnTo>
                    <a:pt x="764" y="459"/>
                  </a:lnTo>
                  <a:lnTo>
                    <a:pt x="771" y="455"/>
                  </a:lnTo>
                  <a:lnTo>
                    <a:pt x="779" y="452"/>
                  </a:lnTo>
                  <a:lnTo>
                    <a:pt x="794" y="447"/>
                  </a:lnTo>
                  <a:lnTo>
                    <a:pt x="810" y="443"/>
                  </a:lnTo>
                  <a:lnTo>
                    <a:pt x="825" y="440"/>
                  </a:lnTo>
                  <a:lnTo>
                    <a:pt x="840" y="438"/>
                  </a:lnTo>
                  <a:lnTo>
                    <a:pt x="855" y="436"/>
                  </a:lnTo>
                  <a:lnTo>
                    <a:pt x="883" y="435"/>
                  </a:lnTo>
                  <a:lnTo>
                    <a:pt x="906" y="434"/>
                  </a:lnTo>
                  <a:lnTo>
                    <a:pt x="926" y="434"/>
                  </a:lnTo>
                  <a:lnTo>
                    <a:pt x="1037" y="434"/>
                  </a:lnTo>
                  <a:lnTo>
                    <a:pt x="1037" y="414"/>
                  </a:lnTo>
                  <a:lnTo>
                    <a:pt x="1036" y="397"/>
                  </a:lnTo>
                  <a:lnTo>
                    <a:pt x="1034" y="383"/>
                  </a:lnTo>
                  <a:lnTo>
                    <a:pt x="1032" y="376"/>
                  </a:lnTo>
                  <a:lnTo>
                    <a:pt x="1030" y="370"/>
                  </a:lnTo>
                  <a:lnTo>
                    <a:pt x="1028" y="364"/>
                  </a:lnTo>
                  <a:lnTo>
                    <a:pt x="1026" y="359"/>
                  </a:lnTo>
                  <a:lnTo>
                    <a:pt x="1023" y="354"/>
                  </a:lnTo>
                  <a:lnTo>
                    <a:pt x="1020" y="349"/>
                  </a:lnTo>
                  <a:lnTo>
                    <a:pt x="1017" y="344"/>
                  </a:lnTo>
                  <a:lnTo>
                    <a:pt x="1013" y="338"/>
                  </a:lnTo>
                  <a:lnTo>
                    <a:pt x="1004" y="329"/>
                  </a:lnTo>
                  <a:lnTo>
                    <a:pt x="1001" y="325"/>
                  </a:lnTo>
                  <a:lnTo>
                    <a:pt x="996" y="322"/>
                  </a:lnTo>
                  <a:lnTo>
                    <a:pt x="985" y="316"/>
                  </a:lnTo>
                  <a:lnTo>
                    <a:pt x="974" y="310"/>
                  </a:lnTo>
                  <a:lnTo>
                    <a:pt x="968" y="308"/>
                  </a:lnTo>
                  <a:lnTo>
                    <a:pt x="962" y="306"/>
                  </a:lnTo>
                  <a:lnTo>
                    <a:pt x="947" y="301"/>
                  </a:lnTo>
                  <a:lnTo>
                    <a:pt x="932" y="298"/>
                  </a:lnTo>
                  <a:lnTo>
                    <a:pt x="915" y="297"/>
                  </a:lnTo>
                  <a:lnTo>
                    <a:pt x="898" y="296"/>
                  </a:lnTo>
                  <a:lnTo>
                    <a:pt x="881" y="297"/>
                  </a:lnTo>
                  <a:lnTo>
                    <a:pt x="872" y="298"/>
                  </a:lnTo>
                  <a:lnTo>
                    <a:pt x="864" y="299"/>
                  </a:lnTo>
                  <a:lnTo>
                    <a:pt x="857" y="300"/>
                  </a:lnTo>
                  <a:lnTo>
                    <a:pt x="850" y="302"/>
                  </a:lnTo>
                  <a:lnTo>
                    <a:pt x="835" y="307"/>
                  </a:lnTo>
                  <a:lnTo>
                    <a:pt x="822" y="311"/>
                  </a:lnTo>
                  <a:lnTo>
                    <a:pt x="810" y="317"/>
                  </a:lnTo>
                  <a:lnTo>
                    <a:pt x="798" y="323"/>
                  </a:lnTo>
                  <a:lnTo>
                    <a:pt x="789" y="329"/>
                  </a:lnTo>
                  <a:lnTo>
                    <a:pt x="779" y="335"/>
                  </a:lnTo>
                  <a:lnTo>
                    <a:pt x="771" y="342"/>
                  </a:lnTo>
                  <a:lnTo>
                    <a:pt x="764" y="349"/>
                  </a:lnTo>
                  <a:lnTo>
                    <a:pt x="757" y="355"/>
                  </a:lnTo>
                  <a:lnTo>
                    <a:pt x="746" y="365"/>
                  </a:lnTo>
                  <a:lnTo>
                    <a:pt x="739" y="373"/>
                  </a:lnTo>
                  <a:lnTo>
                    <a:pt x="680" y="324"/>
                  </a:lnTo>
                  <a:lnTo>
                    <a:pt x="688" y="315"/>
                  </a:lnTo>
                  <a:lnTo>
                    <a:pt x="693" y="309"/>
                  </a:lnTo>
                  <a:lnTo>
                    <a:pt x="699" y="300"/>
                  </a:lnTo>
                  <a:lnTo>
                    <a:pt x="707" y="292"/>
                  </a:lnTo>
                  <a:lnTo>
                    <a:pt x="717" y="284"/>
                  </a:lnTo>
                  <a:lnTo>
                    <a:pt x="729" y="275"/>
                  </a:lnTo>
                  <a:lnTo>
                    <a:pt x="741" y="265"/>
                  </a:lnTo>
                  <a:lnTo>
                    <a:pt x="755" y="256"/>
                  </a:lnTo>
                  <a:lnTo>
                    <a:pt x="772" y="247"/>
                  </a:lnTo>
                  <a:lnTo>
                    <a:pt x="789" y="239"/>
                  </a:lnTo>
                  <a:lnTo>
                    <a:pt x="809" y="232"/>
                  </a:lnTo>
                  <a:lnTo>
                    <a:pt x="819" y="228"/>
                  </a:lnTo>
                  <a:lnTo>
                    <a:pt x="829" y="225"/>
                  </a:lnTo>
                  <a:lnTo>
                    <a:pt x="842" y="223"/>
                  </a:lnTo>
                  <a:lnTo>
                    <a:pt x="853" y="221"/>
                  </a:lnTo>
                  <a:lnTo>
                    <a:pt x="865" y="219"/>
                  </a:lnTo>
                  <a:lnTo>
                    <a:pt x="878" y="218"/>
                  </a:lnTo>
                  <a:lnTo>
                    <a:pt x="891" y="217"/>
                  </a:lnTo>
                  <a:lnTo>
                    <a:pt x="905" y="217"/>
                  </a:lnTo>
                  <a:lnTo>
                    <a:pt x="919" y="217"/>
                  </a:lnTo>
                  <a:lnTo>
                    <a:pt x="933" y="218"/>
                  </a:lnTo>
                  <a:lnTo>
                    <a:pt x="945" y="219"/>
                  </a:lnTo>
                  <a:lnTo>
                    <a:pt x="959" y="221"/>
                  </a:lnTo>
                  <a:lnTo>
                    <a:pt x="970" y="223"/>
                  </a:lnTo>
                  <a:lnTo>
                    <a:pt x="982" y="226"/>
                  </a:lnTo>
                  <a:lnTo>
                    <a:pt x="993" y="230"/>
                  </a:lnTo>
                  <a:lnTo>
                    <a:pt x="1004" y="234"/>
                  </a:lnTo>
                  <a:lnTo>
                    <a:pt x="1014" y="237"/>
                  </a:lnTo>
                  <a:lnTo>
                    <a:pt x="1023" y="242"/>
                  </a:lnTo>
                  <a:lnTo>
                    <a:pt x="1032" y="247"/>
                  </a:lnTo>
                  <a:lnTo>
                    <a:pt x="1042" y="252"/>
                  </a:lnTo>
                  <a:lnTo>
                    <a:pt x="1050" y="257"/>
                  </a:lnTo>
                  <a:lnTo>
                    <a:pt x="1057" y="263"/>
                  </a:lnTo>
                  <a:lnTo>
                    <a:pt x="1065" y="270"/>
                  </a:lnTo>
                  <a:lnTo>
                    <a:pt x="1071" y="276"/>
                  </a:lnTo>
                  <a:lnTo>
                    <a:pt x="1081" y="286"/>
                  </a:lnTo>
                  <a:lnTo>
                    <a:pt x="1089" y="296"/>
                  </a:lnTo>
                  <a:lnTo>
                    <a:pt x="1096" y="307"/>
                  </a:lnTo>
                  <a:lnTo>
                    <a:pt x="1101" y="317"/>
                  </a:lnTo>
                  <a:lnTo>
                    <a:pt x="1106" y="328"/>
                  </a:lnTo>
                  <a:lnTo>
                    <a:pt x="1112" y="339"/>
                  </a:lnTo>
                  <a:lnTo>
                    <a:pt x="1115" y="351"/>
                  </a:lnTo>
                  <a:lnTo>
                    <a:pt x="1118" y="363"/>
                  </a:lnTo>
                  <a:lnTo>
                    <a:pt x="1120" y="375"/>
                  </a:lnTo>
                  <a:lnTo>
                    <a:pt x="1122" y="389"/>
                  </a:lnTo>
                  <a:lnTo>
                    <a:pt x="1123" y="402"/>
                  </a:lnTo>
                  <a:lnTo>
                    <a:pt x="1124" y="415"/>
                  </a:lnTo>
                  <a:lnTo>
                    <a:pt x="1125" y="445"/>
                  </a:lnTo>
                  <a:lnTo>
                    <a:pt x="1125" y="476"/>
                  </a:lnTo>
                  <a:lnTo>
                    <a:pt x="1125" y="767"/>
                  </a:lnTo>
                  <a:close/>
                  <a:moveTo>
                    <a:pt x="716" y="0"/>
                  </a:moveTo>
                  <a:lnTo>
                    <a:pt x="408" y="767"/>
                  </a:lnTo>
                  <a:lnTo>
                    <a:pt x="307" y="767"/>
                  </a:lnTo>
                  <a:lnTo>
                    <a:pt x="0" y="0"/>
                  </a:lnTo>
                  <a:lnTo>
                    <a:pt x="104" y="0"/>
                  </a:lnTo>
                  <a:lnTo>
                    <a:pt x="360" y="655"/>
                  </a:lnTo>
                  <a:lnTo>
                    <a:pt x="616" y="0"/>
                  </a:lnTo>
                  <a:lnTo>
                    <a:pt x="71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20226418"/>
      </p:ext>
    </p:extLst>
  </p:cSld>
  <p:clrMap bg1="lt1" tx1="dk1" bg2="lt2" tx2="dk2" accent1="accent1" accent2="accent2" accent3="accent3" accent4="accent4" accent5="accent5" accent6="accent6" hlink="hlink" folHlink="folHlink"/>
  <p:sldLayoutIdLst>
    <p:sldLayoutId id="2147484214" r:id="rId1"/>
    <p:sldLayoutId id="2147484215" r:id="rId2"/>
    <p:sldLayoutId id="2147484213" r:id="rId3"/>
    <p:sldLayoutId id="2147484219" r:id="rId4"/>
    <p:sldLayoutId id="2147484217" r:id="rId5"/>
    <p:sldLayoutId id="2147484211" r:id="rId6"/>
    <p:sldLayoutId id="2147484212" r:id="rId7"/>
    <p:sldLayoutId id="2147484206" r:id="rId8"/>
    <p:sldLayoutId id="2147484207" r:id="rId9"/>
    <p:sldLayoutId id="2147484208" r:id="rId10"/>
    <p:sldLayoutId id="2147484218" r:id="rId11"/>
    <p:sldLayoutId id="2147484209" r:id="rId12"/>
    <p:sldLayoutId id="2147484210" r:id="rId13"/>
    <p:sldLayoutId id="2147484216" r:id="rId14"/>
  </p:sldLayoutIdLst>
  <p:hf hdr="0"/>
  <p:txStyles>
    <p:titleStyle>
      <a:lvl1pPr algn="l" defTabSz="914400" rtl="0" eaLnBrk="1" latinLnBrk="0" hangingPunct="1">
        <a:lnSpc>
          <a:spcPct val="90000"/>
        </a:lnSpc>
        <a:spcBef>
          <a:spcPct val="0"/>
        </a:spcBef>
        <a:buNone/>
        <a:defRPr sz="3600" b="1" i="0" kern="1200" cap="none" spc="200" baseline="0">
          <a:solidFill>
            <a:schemeClr val="tx1"/>
          </a:solidFill>
          <a:latin typeface="Georgia" panose="02040502050405020303" pitchFamily="18" charset="0"/>
          <a:ea typeface="+mj-ea"/>
          <a:cs typeface="+mj-cs"/>
        </a:defRPr>
      </a:lvl1pPr>
    </p:titleStyle>
    <p:bodyStyle>
      <a:lvl1pPr marL="234000" indent="-234000" algn="l" defTabSz="914400" rtl="0" eaLnBrk="1" latinLnBrk="0" hangingPunct="1">
        <a:lnSpc>
          <a:spcPct val="110000"/>
        </a:lnSpc>
        <a:spcBef>
          <a:spcPts val="900"/>
        </a:spcBef>
        <a:buClr>
          <a:schemeClr val="accent1"/>
        </a:buClr>
        <a:buSzPct val="80000"/>
        <a:buFont typeface="Lucida Grande" panose="020B0600040502020204" pitchFamily="34" charset="0"/>
        <a:buChar char="▸"/>
        <a:defRPr sz="2400" b="0" i="0" kern="1200" baseline="0">
          <a:solidFill>
            <a:schemeClr val="tx1"/>
          </a:solidFill>
          <a:latin typeface="+mn-lt"/>
          <a:ea typeface="+mn-ea"/>
          <a:cs typeface="+mn-cs"/>
        </a:defRPr>
      </a:lvl1pPr>
      <a:lvl2pPr marL="684000" indent="-228600" algn="l" defTabSz="914400" rtl="0" eaLnBrk="1" latinLnBrk="0" hangingPunct="1">
        <a:lnSpc>
          <a:spcPct val="110000"/>
        </a:lnSpc>
        <a:spcBef>
          <a:spcPts val="900"/>
        </a:spcBef>
        <a:buClr>
          <a:schemeClr val="accent1"/>
        </a:buClr>
        <a:buSzPct val="80000"/>
        <a:buFont typeface="Lucida Grande" panose="020B0600040502020204" pitchFamily="34" charset="0"/>
        <a:buChar char="▸"/>
        <a:defRPr sz="2000" kern="1200" baseline="0">
          <a:solidFill>
            <a:schemeClr val="tx1"/>
          </a:solidFill>
          <a:latin typeface="+mn-lt"/>
          <a:ea typeface="+mn-ea"/>
          <a:cs typeface="+mn-cs"/>
        </a:defRPr>
      </a:lvl2pPr>
      <a:lvl3pPr marL="1144800" indent="-228600" algn="l" defTabSz="914400" rtl="0" eaLnBrk="1" latinLnBrk="0" hangingPunct="1">
        <a:lnSpc>
          <a:spcPct val="110000"/>
        </a:lnSpc>
        <a:spcBef>
          <a:spcPts val="900"/>
        </a:spcBef>
        <a:buClr>
          <a:schemeClr val="accent1"/>
        </a:buClr>
        <a:buSzPct val="80000"/>
        <a:buFont typeface="Lucida Grande" panose="020B0600040502020204" pitchFamily="34" charset="0"/>
        <a:buChar char="▸"/>
        <a:defRPr sz="1800" kern="1200" baseline="0">
          <a:solidFill>
            <a:schemeClr val="tx1"/>
          </a:solidFill>
          <a:latin typeface="+mn-lt"/>
          <a:ea typeface="+mn-ea"/>
          <a:cs typeface="+mn-cs"/>
        </a:defRPr>
      </a:lvl3pPr>
      <a:lvl4pPr marL="0" indent="0" algn="l" defTabSz="914400" rtl="0" eaLnBrk="1" latinLnBrk="0" hangingPunct="1">
        <a:lnSpc>
          <a:spcPct val="110000"/>
        </a:lnSpc>
        <a:spcBef>
          <a:spcPts val="1200"/>
        </a:spcBef>
        <a:buClr>
          <a:schemeClr val="accent1"/>
        </a:buClr>
        <a:buSzPct val="80000"/>
        <a:buFontTx/>
        <a:buNone/>
        <a:defRPr sz="2400" b="1" i="0" kern="1200" baseline="0">
          <a:solidFill>
            <a:schemeClr val="tx1"/>
          </a:solidFill>
          <a:latin typeface="+mn-lt"/>
          <a:ea typeface="+mn-ea"/>
          <a:cs typeface="+mn-cs"/>
        </a:defRPr>
      </a:lvl4pPr>
      <a:lvl5pPr marL="0" indent="0" algn="ctr" defTabSz="914400" rtl="0" eaLnBrk="1" latinLnBrk="0" hangingPunct="1">
        <a:lnSpc>
          <a:spcPct val="100000"/>
        </a:lnSpc>
        <a:spcBef>
          <a:spcPts val="1500"/>
        </a:spcBef>
        <a:spcAft>
          <a:spcPts val="1200"/>
        </a:spcAft>
        <a:buClr>
          <a:schemeClr val="accent1"/>
        </a:buClr>
        <a:buSzPct val="80000"/>
        <a:buFontTx/>
        <a:buNone/>
        <a:defRPr sz="3200" b="0" i="1" kern="1200" baseline="0">
          <a:solidFill>
            <a:schemeClr val="accen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51" pos="642" userDrawn="1">
          <p15:clr>
            <a:srgbClr val="F26B43"/>
          </p15:clr>
        </p15:guide>
        <p15:guide id="52" pos="7423">
          <p15:clr>
            <a:srgbClr val="F26B43"/>
          </p15:clr>
        </p15:guide>
        <p15:guide id="53" orient="horz" pos="4020">
          <p15:clr>
            <a:srgbClr val="F26B43"/>
          </p15:clr>
        </p15:guide>
        <p15:guide id="54" orient="horz" pos="4088">
          <p15:clr>
            <a:srgbClr val="F26B43"/>
          </p15:clr>
        </p15:guide>
        <p15:guide id="55" orient="horz" pos="3702">
          <p15:clr>
            <a:srgbClr val="F26B43"/>
          </p15:clr>
        </p15:guide>
        <p15:guide id="56" pos="574" userDrawn="1">
          <p15:clr>
            <a:srgbClr val="F26B43"/>
          </p15:clr>
        </p15:guide>
        <p15:guide id="57" orient="horz" pos="1389">
          <p15:clr>
            <a:srgbClr val="F26B43"/>
          </p15:clr>
        </p15:guide>
        <p15:guide id="58" pos="6516" userDrawn="1">
          <p15:clr>
            <a:srgbClr val="F26B43"/>
          </p15:clr>
        </p15:guide>
        <p15:guide id="59" orient="horz" pos="1071">
          <p15:clr>
            <a:srgbClr val="F26B43"/>
          </p15:clr>
        </p15:guide>
        <p15:guide id="60" orient="horz" pos="3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1225" y="2053856"/>
            <a:ext cx="9432925" cy="3671887"/>
          </a:xfrm>
        </p:spPr>
        <p:txBody>
          <a:bodyPr/>
          <a:lstStyle/>
          <a:p>
            <a:r>
              <a:rPr lang="fi-FI" sz="1800" dirty="0" smtClean="0"/>
              <a:t>No </a:t>
            </a:r>
            <a:r>
              <a:rPr lang="fi-FI" sz="1800" dirty="0" err="1" smtClean="0"/>
              <a:t>compulsory</a:t>
            </a:r>
            <a:r>
              <a:rPr lang="fi-FI" sz="1800" dirty="0" smtClean="0"/>
              <a:t> </a:t>
            </a:r>
            <a:r>
              <a:rPr lang="fi-FI" sz="1800" dirty="0" err="1" smtClean="0"/>
              <a:t>questions</a:t>
            </a:r>
            <a:r>
              <a:rPr lang="fi-FI" sz="1800" dirty="0" smtClean="0"/>
              <a:t>, </a:t>
            </a:r>
            <a:r>
              <a:rPr lang="fi-FI" sz="1800" dirty="0" err="1" smtClean="0"/>
              <a:t>respondents</a:t>
            </a:r>
            <a:r>
              <a:rPr lang="fi-FI" sz="1800" dirty="0" smtClean="0"/>
              <a:t> </a:t>
            </a:r>
            <a:r>
              <a:rPr lang="fi-FI" sz="1800" dirty="0" err="1" smtClean="0"/>
              <a:t>have</a:t>
            </a:r>
            <a:r>
              <a:rPr lang="fi-FI" sz="1800" dirty="0" smtClean="0"/>
              <a:t> </a:t>
            </a:r>
            <a:r>
              <a:rPr lang="fi-FI" sz="1800" dirty="0" err="1" smtClean="0"/>
              <a:t>not</a:t>
            </a:r>
            <a:r>
              <a:rPr lang="fi-FI" sz="1800" dirty="0" smtClean="0"/>
              <a:t> </a:t>
            </a:r>
            <a:r>
              <a:rPr lang="fi-FI" sz="1800" dirty="0" err="1" smtClean="0"/>
              <a:t>necessarily</a:t>
            </a:r>
            <a:r>
              <a:rPr lang="fi-FI" sz="1800" dirty="0" smtClean="0"/>
              <a:t> </a:t>
            </a:r>
            <a:r>
              <a:rPr lang="fi-FI" sz="1800" dirty="0" err="1" smtClean="0"/>
              <a:t>answered</a:t>
            </a:r>
            <a:r>
              <a:rPr lang="fi-FI" sz="1800" dirty="0" smtClean="0"/>
              <a:t> </a:t>
            </a:r>
            <a:r>
              <a:rPr lang="fi-FI" sz="1800" dirty="0" err="1" smtClean="0"/>
              <a:t>all</a:t>
            </a:r>
            <a:r>
              <a:rPr lang="fi-FI" sz="1800" dirty="0" smtClean="0"/>
              <a:t> </a:t>
            </a:r>
            <a:r>
              <a:rPr lang="fi-FI" sz="1800" dirty="0" err="1" smtClean="0"/>
              <a:t>questions</a:t>
            </a:r>
            <a:endParaRPr lang="fi-FI" sz="1800" dirty="0" smtClean="0"/>
          </a:p>
          <a:p>
            <a:r>
              <a:rPr lang="fi-FI" sz="1800" dirty="0" smtClean="0"/>
              <a:t>564 </a:t>
            </a:r>
            <a:r>
              <a:rPr lang="fi-FI" sz="1800" dirty="0" err="1" smtClean="0"/>
              <a:t>answers</a:t>
            </a:r>
            <a:endParaRPr lang="fi-FI" sz="1800" dirty="0" smtClean="0"/>
          </a:p>
          <a:p>
            <a:pPr marL="0" indent="0">
              <a:buNone/>
            </a:pPr>
            <a:endParaRPr lang="fi-FI" dirty="0" smtClean="0"/>
          </a:p>
          <a:p>
            <a:endParaRPr lang="fi-FI" dirty="0" smtClean="0"/>
          </a:p>
          <a:p>
            <a:endParaRPr lang="fi-FI" dirty="0"/>
          </a:p>
        </p:txBody>
      </p:sp>
      <p:sp>
        <p:nvSpPr>
          <p:cNvPr id="3" name="Title 2"/>
          <p:cNvSpPr>
            <a:spLocks noGrp="1"/>
          </p:cNvSpPr>
          <p:nvPr>
            <p:ph type="title"/>
          </p:nvPr>
        </p:nvSpPr>
        <p:spPr/>
        <p:txBody>
          <a:bodyPr/>
          <a:lstStyle/>
          <a:p>
            <a:r>
              <a:rPr lang="fi-FI" dirty="0" err="1" smtClean="0"/>
              <a:t>Background</a:t>
            </a:r>
            <a:r>
              <a:rPr lang="fi-FI" dirty="0" smtClean="0"/>
              <a:t> </a:t>
            </a:r>
            <a:r>
              <a:rPr lang="fi-FI" dirty="0" err="1" smtClean="0"/>
              <a:t>information</a:t>
            </a:r>
            <a:endParaRPr lang="fi-FI" dirty="0"/>
          </a:p>
        </p:txBody>
      </p:sp>
      <p:sp>
        <p:nvSpPr>
          <p:cNvPr id="4" name="Date Placeholder 3"/>
          <p:cNvSpPr>
            <a:spLocks noGrp="1"/>
          </p:cNvSpPr>
          <p:nvPr>
            <p:ph type="dt" sz="half" idx="10"/>
          </p:nvPr>
        </p:nvSpPr>
        <p:spPr/>
        <p:txBody>
          <a:bodyPr/>
          <a:lstStyle/>
          <a:p>
            <a:fld id="{7743365B-2DB6-984E-AD24-87C6079091BB}" type="datetime1">
              <a:rPr lang="fi-FI" smtClean="0"/>
              <a:t>26.5.2021</a:t>
            </a:fld>
            <a:endParaRPr lang="fi-FI" dirty="0"/>
          </a:p>
        </p:txBody>
      </p:sp>
      <p:sp>
        <p:nvSpPr>
          <p:cNvPr id="6" name="Slide Number Placeholder 5"/>
          <p:cNvSpPr>
            <a:spLocks noGrp="1"/>
          </p:cNvSpPr>
          <p:nvPr>
            <p:ph type="sldNum" sz="quarter" idx="12"/>
          </p:nvPr>
        </p:nvSpPr>
        <p:spPr/>
        <p:txBody>
          <a:bodyPr/>
          <a:lstStyle/>
          <a:p>
            <a:fld id="{88EE369A-AF99-8045-B3F2-B7C831FDB65B}" type="slidenum">
              <a:rPr lang="fi-FI" smtClean="0"/>
              <a:t>1</a:t>
            </a:fld>
            <a:endParaRPr lang="fi-FI" dirty="0"/>
          </a:p>
        </p:txBody>
      </p:sp>
      <p:graphicFrame>
        <p:nvGraphicFramePr>
          <p:cNvPr id="10" name="Table 9"/>
          <p:cNvGraphicFramePr>
            <a:graphicFrameLocks noGrp="1"/>
          </p:cNvGraphicFramePr>
          <p:nvPr>
            <p:extLst>
              <p:ext uri="{D42A27DB-BD31-4B8C-83A1-F6EECF244321}">
                <p14:modId xmlns:p14="http://schemas.microsoft.com/office/powerpoint/2010/main" val="3097207753"/>
              </p:ext>
            </p:extLst>
          </p:nvPr>
        </p:nvGraphicFramePr>
        <p:xfrm>
          <a:off x="998810" y="3044443"/>
          <a:ext cx="5083985" cy="3446660"/>
        </p:xfrm>
        <a:graphic>
          <a:graphicData uri="http://schemas.openxmlformats.org/drawingml/2006/table">
            <a:tbl>
              <a:tblPr firstRow="1" bandRow="1">
                <a:tableStyleId>{5C22544A-7EE6-4342-B048-85BDC9FD1C3A}</a:tableStyleId>
              </a:tblPr>
              <a:tblGrid>
                <a:gridCol w="2271751">
                  <a:extLst>
                    <a:ext uri="{9D8B030D-6E8A-4147-A177-3AD203B41FA5}">
                      <a16:colId xmlns:a16="http://schemas.microsoft.com/office/drawing/2014/main" val="1583515103"/>
                    </a:ext>
                  </a:extLst>
                </a:gridCol>
                <a:gridCol w="1117572">
                  <a:extLst>
                    <a:ext uri="{9D8B030D-6E8A-4147-A177-3AD203B41FA5}">
                      <a16:colId xmlns:a16="http://schemas.microsoft.com/office/drawing/2014/main" val="545732078"/>
                    </a:ext>
                  </a:extLst>
                </a:gridCol>
                <a:gridCol w="1694662">
                  <a:extLst>
                    <a:ext uri="{9D8B030D-6E8A-4147-A177-3AD203B41FA5}">
                      <a16:colId xmlns:a16="http://schemas.microsoft.com/office/drawing/2014/main" val="802711225"/>
                    </a:ext>
                  </a:extLst>
                </a:gridCol>
              </a:tblGrid>
              <a:tr h="350239">
                <a:tc>
                  <a:txBody>
                    <a:bodyPr/>
                    <a:lstStyle/>
                    <a:p>
                      <a:r>
                        <a:rPr lang="en-US" sz="1400" b="1" i="0" kern="1200" dirty="0" smtClean="0">
                          <a:solidFill>
                            <a:schemeClr val="lt1"/>
                          </a:solidFill>
                          <a:effectLst/>
                          <a:latin typeface="+mn-lt"/>
                          <a:ea typeface="+mn-ea"/>
                          <a:cs typeface="+mn-cs"/>
                        </a:rPr>
                        <a:t>Select the correct alternative. I am</a:t>
                      </a:r>
                      <a:endParaRPr lang="fi-FI" sz="1400" dirty="0"/>
                    </a:p>
                  </a:txBody>
                  <a:tcPr/>
                </a:tc>
                <a:tc>
                  <a:txBody>
                    <a:bodyPr/>
                    <a:lstStyle/>
                    <a:p>
                      <a:r>
                        <a:rPr lang="fi-FI" sz="1400" dirty="0" err="1" smtClean="0"/>
                        <a:t>Answers</a:t>
                      </a:r>
                      <a:endParaRPr lang="fi-FI" sz="1400" dirty="0"/>
                    </a:p>
                  </a:txBody>
                  <a:tcPr/>
                </a:tc>
                <a:tc>
                  <a:txBody>
                    <a:bodyPr/>
                    <a:lstStyle/>
                    <a:p>
                      <a:r>
                        <a:rPr lang="fi-FI" sz="1400" dirty="0" smtClean="0"/>
                        <a:t>%</a:t>
                      </a:r>
                      <a:endParaRPr lang="fi-FI" sz="1400" dirty="0"/>
                    </a:p>
                  </a:txBody>
                  <a:tcPr/>
                </a:tc>
                <a:extLst>
                  <a:ext uri="{0D108BD9-81ED-4DB2-BD59-A6C34878D82A}">
                    <a16:rowId xmlns:a16="http://schemas.microsoft.com/office/drawing/2014/main" val="763839683"/>
                  </a:ext>
                </a:extLst>
              </a:tr>
              <a:tr h="600648">
                <a:tc>
                  <a:txBody>
                    <a:bodyPr/>
                    <a:lstStyle/>
                    <a:p>
                      <a:r>
                        <a:rPr lang="en-US" sz="1400" b="0" i="0" kern="1200" dirty="0" smtClean="0">
                          <a:solidFill>
                            <a:schemeClr val="dk1"/>
                          </a:solidFill>
                          <a:effectLst/>
                          <a:latin typeface="+mn-lt"/>
                          <a:ea typeface="+mn-ea"/>
                          <a:cs typeface="+mn-cs"/>
                        </a:rPr>
                        <a:t>1. year Bachelor's degree student</a:t>
                      </a:r>
                      <a:endParaRPr lang="fi-FI" sz="1400" dirty="0"/>
                    </a:p>
                  </a:txBody>
                  <a:tcPr/>
                </a:tc>
                <a:tc>
                  <a:txBody>
                    <a:bodyPr/>
                    <a:lstStyle/>
                    <a:p>
                      <a:r>
                        <a:rPr lang="fi-FI" sz="1400" dirty="0" smtClean="0"/>
                        <a:t>107</a:t>
                      </a:r>
                      <a:endParaRPr lang="fi-FI" sz="1400" dirty="0"/>
                    </a:p>
                  </a:txBody>
                  <a:tcPr/>
                </a:tc>
                <a:tc>
                  <a:txBody>
                    <a:bodyPr/>
                    <a:lstStyle/>
                    <a:p>
                      <a:r>
                        <a:rPr lang="fi-FI" sz="1400" dirty="0" smtClean="0"/>
                        <a:t>19,4%</a:t>
                      </a:r>
                      <a:endParaRPr lang="fi-FI" sz="1400" dirty="0"/>
                    </a:p>
                  </a:txBody>
                  <a:tcPr/>
                </a:tc>
                <a:extLst>
                  <a:ext uri="{0D108BD9-81ED-4DB2-BD59-A6C34878D82A}">
                    <a16:rowId xmlns:a16="http://schemas.microsoft.com/office/drawing/2014/main" val="1974222859"/>
                  </a:ext>
                </a:extLst>
              </a:tr>
              <a:tr h="600648">
                <a:tc>
                  <a:txBody>
                    <a:bodyPr/>
                    <a:lstStyle/>
                    <a:p>
                      <a:r>
                        <a:rPr lang="en-US" sz="1400" b="0" i="0" kern="1200" dirty="0" smtClean="0">
                          <a:solidFill>
                            <a:schemeClr val="dk1"/>
                          </a:solidFill>
                          <a:effectLst/>
                          <a:latin typeface="+mn-lt"/>
                          <a:ea typeface="+mn-ea"/>
                          <a:cs typeface="+mn-cs"/>
                        </a:rPr>
                        <a:t>2. year Bachelor's degree student</a:t>
                      </a:r>
                      <a:endParaRPr lang="fi-FI" sz="1400" dirty="0"/>
                    </a:p>
                  </a:txBody>
                  <a:tcPr/>
                </a:tc>
                <a:tc>
                  <a:txBody>
                    <a:bodyPr/>
                    <a:lstStyle/>
                    <a:p>
                      <a:r>
                        <a:rPr lang="fi-FI" sz="1400" dirty="0" smtClean="0"/>
                        <a:t>113</a:t>
                      </a:r>
                      <a:endParaRPr lang="fi-FI" sz="1400" dirty="0"/>
                    </a:p>
                  </a:txBody>
                  <a:tcPr/>
                </a:tc>
                <a:tc>
                  <a:txBody>
                    <a:bodyPr/>
                    <a:lstStyle/>
                    <a:p>
                      <a:r>
                        <a:rPr lang="fi-FI" sz="1400" dirty="0" smtClean="0"/>
                        <a:t>20,5 %</a:t>
                      </a:r>
                      <a:endParaRPr lang="fi-FI" sz="1400" dirty="0"/>
                    </a:p>
                  </a:txBody>
                  <a:tcPr/>
                </a:tc>
                <a:extLst>
                  <a:ext uri="{0D108BD9-81ED-4DB2-BD59-A6C34878D82A}">
                    <a16:rowId xmlns:a16="http://schemas.microsoft.com/office/drawing/2014/main" val="1736012866"/>
                  </a:ext>
                </a:extLst>
              </a:tr>
              <a:tr h="604522">
                <a:tc>
                  <a:txBody>
                    <a:bodyPr/>
                    <a:lstStyle/>
                    <a:p>
                      <a:r>
                        <a:rPr lang="en-US" sz="1400" b="0" i="0" kern="1200" dirty="0" smtClean="0">
                          <a:solidFill>
                            <a:schemeClr val="dk1"/>
                          </a:solidFill>
                          <a:effectLst/>
                          <a:latin typeface="+mn-lt"/>
                          <a:ea typeface="+mn-ea"/>
                          <a:cs typeface="+mn-cs"/>
                        </a:rPr>
                        <a:t>3. or a higher year Bachelor's degree student</a:t>
                      </a:r>
                      <a:endParaRPr lang="fi-FI" sz="1400" dirty="0"/>
                    </a:p>
                  </a:txBody>
                  <a:tcPr/>
                </a:tc>
                <a:tc>
                  <a:txBody>
                    <a:bodyPr/>
                    <a:lstStyle/>
                    <a:p>
                      <a:r>
                        <a:rPr lang="fi-FI" sz="1400" dirty="0" smtClean="0"/>
                        <a:t>112</a:t>
                      </a:r>
                      <a:endParaRPr lang="fi-FI" sz="1400" dirty="0"/>
                    </a:p>
                  </a:txBody>
                  <a:tcPr/>
                </a:tc>
                <a:tc>
                  <a:txBody>
                    <a:bodyPr/>
                    <a:lstStyle/>
                    <a:p>
                      <a:r>
                        <a:rPr lang="fi-FI" sz="1400" dirty="0" smtClean="0"/>
                        <a:t>20,3 %</a:t>
                      </a:r>
                    </a:p>
                  </a:txBody>
                  <a:tcPr/>
                </a:tc>
                <a:extLst>
                  <a:ext uri="{0D108BD9-81ED-4DB2-BD59-A6C34878D82A}">
                    <a16:rowId xmlns:a16="http://schemas.microsoft.com/office/drawing/2014/main" val="169252420"/>
                  </a:ext>
                </a:extLst>
              </a:tr>
              <a:tr h="350239">
                <a:tc>
                  <a:txBody>
                    <a:bodyPr/>
                    <a:lstStyle/>
                    <a:p>
                      <a:r>
                        <a:rPr lang="en-US" sz="1400" b="0" i="0" kern="1200" dirty="0" smtClean="0">
                          <a:solidFill>
                            <a:schemeClr val="dk1"/>
                          </a:solidFill>
                          <a:effectLst/>
                          <a:latin typeface="+mn-lt"/>
                          <a:ea typeface="+mn-ea"/>
                          <a:cs typeface="+mn-cs"/>
                        </a:rPr>
                        <a:t>1. year Master's degree student</a:t>
                      </a:r>
                      <a:endParaRPr lang="fi-FI" sz="1400" dirty="0"/>
                    </a:p>
                  </a:txBody>
                  <a:tcPr/>
                </a:tc>
                <a:tc>
                  <a:txBody>
                    <a:bodyPr/>
                    <a:lstStyle/>
                    <a:p>
                      <a:r>
                        <a:rPr lang="fi-FI" sz="1400" dirty="0" smtClean="0"/>
                        <a:t>148</a:t>
                      </a:r>
                      <a:endParaRPr lang="fi-FI" sz="1400" dirty="0"/>
                    </a:p>
                  </a:txBody>
                  <a:tcPr/>
                </a:tc>
                <a:tc>
                  <a:txBody>
                    <a:bodyPr/>
                    <a:lstStyle/>
                    <a:p>
                      <a:r>
                        <a:rPr lang="fi-FI" sz="1400" dirty="0" smtClean="0"/>
                        <a:t>26,9 %</a:t>
                      </a:r>
                      <a:endParaRPr lang="fi-FI" sz="1400" dirty="0"/>
                    </a:p>
                  </a:txBody>
                  <a:tcPr/>
                </a:tc>
                <a:extLst>
                  <a:ext uri="{0D108BD9-81ED-4DB2-BD59-A6C34878D82A}">
                    <a16:rowId xmlns:a16="http://schemas.microsoft.com/office/drawing/2014/main" val="1107312427"/>
                  </a:ext>
                </a:extLst>
              </a:tr>
              <a:tr h="604522">
                <a:tc>
                  <a:txBody>
                    <a:bodyPr/>
                    <a:lstStyle/>
                    <a:p>
                      <a:r>
                        <a:rPr lang="en-US" sz="1400" b="0" i="0" kern="1200" dirty="0" smtClean="0">
                          <a:solidFill>
                            <a:schemeClr val="dk1"/>
                          </a:solidFill>
                          <a:effectLst/>
                          <a:latin typeface="+mn-lt"/>
                          <a:ea typeface="+mn-ea"/>
                          <a:cs typeface="+mn-cs"/>
                        </a:rPr>
                        <a:t>2. or a higher year Master's degree student</a:t>
                      </a:r>
                      <a:endParaRPr lang="fi-FI" sz="1400" dirty="0"/>
                    </a:p>
                  </a:txBody>
                  <a:tcPr/>
                </a:tc>
                <a:tc>
                  <a:txBody>
                    <a:bodyPr/>
                    <a:lstStyle/>
                    <a:p>
                      <a:r>
                        <a:rPr lang="fi-FI" sz="1400" dirty="0" smtClean="0"/>
                        <a:t>71</a:t>
                      </a:r>
                      <a:endParaRPr lang="fi-FI" sz="1400" dirty="0"/>
                    </a:p>
                  </a:txBody>
                  <a:tcPr/>
                </a:tc>
                <a:tc>
                  <a:txBody>
                    <a:bodyPr/>
                    <a:lstStyle/>
                    <a:p>
                      <a:r>
                        <a:rPr lang="fi-FI" sz="1400" dirty="0" smtClean="0"/>
                        <a:t>12,9 %</a:t>
                      </a:r>
                      <a:endParaRPr lang="fi-FI" sz="1400" dirty="0"/>
                    </a:p>
                  </a:txBody>
                  <a:tcPr/>
                </a:tc>
                <a:extLst>
                  <a:ext uri="{0D108BD9-81ED-4DB2-BD59-A6C34878D82A}">
                    <a16:rowId xmlns:a16="http://schemas.microsoft.com/office/drawing/2014/main" val="2016205849"/>
                  </a:ext>
                </a:extLst>
              </a:tr>
            </a:tbl>
          </a:graphicData>
        </a:graphic>
      </p:graphicFrame>
      <p:pic>
        <p:nvPicPr>
          <p:cNvPr id="5" name="Picture 4"/>
          <p:cNvPicPr>
            <a:picLocks noChangeAspect="1"/>
          </p:cNvPicPr>
          <p:nvPr/>
        </p:nvPicPr>
        <p:blipFill>
          <a:blip r:embed="rId2"/>
          <a:stretch>
            <a:fillRect/>
          </a:stretch>
        </p:blipFill>
        <p:spPr>
          <a:xfrm>
            <a:off x="6170380" y="2984525"/>
            <a:ext cx="5614252" cy="3608476"/>
          </a:xfrm>
          <a:prstGeom prst="rect">
            <a:avLst/>
          </a:prstGeom>
        </p:spPr>
      </p:pic>
    </p:spTree>
    <p:extLst>
      <p:ext uri="{BB962C8B-B14F-4D97-AF65-F5344CB8AC3E}">
        <p14:creationId xmlns:p14="http://schemas.microsoft.com/office/powerpoint/2010/main" val="1129532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Summary</a:t>
            </a:r>
            <a:r>
              <a:rPr lang="fi-FI" dirty="0" smtClean="0"/>
              <a:t> of open </a:t>
            </a:r>
            <a:r>
              <a:rPr lang="fi-FI" dirty="0" err="1" smtClean="0"/>
              <a:t>questions</a:t>
            </a:r>
            <a:endParaRPr lang="fi-FI" dirty="0"/>
          </a:p>
        </p:txBody>
      </p:sp>
    </p:spTree>
    <p:extLst>
      <p:ext uri="{BB962C8B-B14F-4D97-AF65-F5344CB8AC3E}">
        <p14:creationId xmlns:p14="http://schemas.microsoft.com/office/powerpoint/2010/main" val="2006547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911225" y="2780928"/>
            <a:ext cx="4533669" cy="3744416"/>
          </a:xfrm>
        </p:spPr>
        <p:txBody>
          <a:bodyPr/>
          <a:lstStyle/>
          <a:p>
            <a:r>
              <a:rPr lang="en-US" sz="1300" dirty="0"/>
              <a:t>In the future, </a:t>
            </a:r>
            <a:r>
              <a:rPr lang="en-US" sz="1300" dirty="0" smtClean="0"/>
              <a:t>students hope </a:t>
            </a:r>
            <a:r>
              <a:rPr lang="en-US" sz="1300" dirty="0"/>
              <a:t>that there will be more flexibility in studies and that the possibility of distance learning will continue alongside contact </a:t>
            </a:r>
            <a:r>
              <a:rPr lang="en-US" sz="1300" dirty="0" smtClean="0"/>
              <a:t>teaching. Students </a:t>
            </a:r>
            <a:r>
              <a:rPr lang="en-US" sz="1300" dirty="0"/>
              <a:t>also hope that the distance exam opportunity will </a:t>
            </a:r>
            <a:r>
              <a:rPr lang="en-US" sz="1300" dirty="0" smtClean="0"/>
              <a:t>continue.</a:t>
            </a:r>
          </a:p>
          <a:p>
            <a:r>
              <a:rPr lang="en-US" sz="1300" dirty="0"/>
              <a:t>Recording lectures and watching them afterwards is seen as supporting individual learning and the pace of study</a:t>
            </a:r>
            <a:r>
              <a:rPr lang="en-US" sz="1300" dirty="0" smtClean="0"/>
              <a:t>.</a:t>
            </a:r>
            <a:endParaRPr lang="en-US" sz="1300" dirty="0"/>
          </a:p>
          <a:p>
            <a:r>
              <a:rPr lang="en-US" sz="1300" dirty="0"/>
              <a:t>Students hope that attention will be paid to ensuring that the number of credits and assignments in the courses is even and that the structure of the courses is uniform</a:t>
            </a:r>
            <a:r>
              <a:rPr lang="en-US" sz="1300" dirty="0" smtClean="0"/>
              <a:t>.</a:t>
            </a:r>
            <a:endParaRPr lang="en-US" sz="1300" dirty="0"/>
          </a:p>
          <a:p>
            <a:r>
              <a:rPr lang="en-US" sz="1300" dirty="0"/>
              <a:t>In addition, </a:t>
            </a:r>
            <a:r>
              <a:rPr lang="en-US" sz="1300" dirty="0" smtClean="0"/>
              <a:t>students want clarity in </a:t>
            </a:r>
            <a:r>
              <a:rPr lang="en-US" sz="1300" dirty="0"/>
              <a:t>course selection processes and course </a:t>
            </a:r>
            <a:r>
              <a:rPr lang="en-US" sz="1300" dirty="0" smtClean="0"/>
              <a:t>descriptions. The </a:t>
            </a:r>
            <a:r>
              <a:rPr lang="en-US" sz="1300" dirty="0"/>
              <a:t>importance of continuous, timely and accurate information was emphasized. </a:t>
            </a:r>
            <a:r>
              <a:rPr lang="en-US" sz="1300" dirty="0" smtClean="0"/>
              <a:t>Issues </a:t>
            </a:r>
            <a:r>
              <a:rPr lang="en-US" sz="1300" dirty="0"/>
              <a:t>related to scheduling need to be improved.</a:t>
            </a:r>
            <a:endParaRPr lang="fi-FI" sz="1200" dirty="0"/>
          </a:p>
        </p:txBody>
      </p:sp>
      <p:sp>
        <p:nvSpPr>
          <p:cNvPr id="3" name="Text Placeholder 2"/>
          <p:cNvSpPr>
            <a:spLocks noGrp="1"/>
          </p:cNvSpPr>
          <p:nvPr>
            <p:ph type="body" sz="quarter" idx="3"/>
          </p:nvPr>
        </p:nvSpPr>
        <p:spPr/>
        <p:txBody>
          <a:bodyPr/>
          <a:lstStyle/>
          <a:p>
            <a:r>
              <a:rPr lang="fi-FI" dirty="0" err="1"/>
              <a:t>Other</a:t>
            </a:r>
            <a:r>
              <a:rPr lang="fi-FI" dirty="0"/>
              <a:t> Bachelor </a:t>
            </a:r>
            <a:r>
              <a:rPr lang="fi-FI" dirty="0" err="1"/>
              <a:t>students</a:t>
            </a:r>
            <a:endParaRPr lang="fi-FI" dirty="0"/>
          </a:p>
          <a:p>
            <a:endParaRPr lang="fi-FI" dirty="0"/>
          </a:p>
        </p:txBody>
      </p:sp>
      <p:sp>
        <p:nvSpPr>
          <p:cNvPr id="4" name="Content Placeholder 3"/>
          <p:cNvSpPr>
            <a:spLocks noGrp="1"/>
          </p:cNvSpPr>
          <p:nvPr>
            <p:ph sz="quarter" idx="4"/>
          </p:nvPr>
        </p:nvSpPr>
        <p:spPr/>
        <p:txBody>
          <a:bodyPr/>
          <a:lstStyle/>
          <a:p>
            <a:r>
              <a:rPr lang="en-US" sz="1300" dirty="0" smtClean="0"/>
              <a:t>In </a:t>
            </a:r>
            <a:r>
              <a:rPr lang="en-US" sz="1300" dirty="0"/>
              <a:t>the future, </a:t>
            </a:r>
            <a:r>
              <a:rPr lang="en-US" sz="1300" dirty="0" smtClean="0"/>
              <a:t>students hope multi-location </a:t>
            </a:r>
            <a:r>
              <a:rPr lang="en-US" sz="1300" dirty="0"/>
              <a:t>and time-flexible </a:t>
            </a:r>
            <a:r>
              <a:rPr lang="en-US" sz="1300" dirty="0" smtClean="0"/>
              <a:t>learning</a:t>
            </a:r>
            <a:r>
              <a:rPr lang="en-US" sz="1300" dirty="0"/>
              <a:t>, as it allows for a better reconciliation of study and work (or other life).</a:t>
            </a:r>
            <a:endParaRPr lang="en-US" sz="1300" dirty="0" smtClean="0"/>
          </a:p>
          <a:p>
            <a:r>
              <a:rPr lang="en-US" sz="1300" dirty="0"/>
              <a:t>Students see the importance of taking into account different needs and life situations when organizing </a:t>
            </a:r>
            <a:r>
              <a:rPr lang="en-US" sz="1300" dirty="0" smtClean="0"/>
              <a:t>teaching.</a:t>
            </a:r>
            <a:endParaRPr lang="en-US" sz="1300" dirty="0"/>
          </a:p>
          <a:p>
            <a:r>
              <a:rPr lang="en-US" sz="1300" dirty="0"/>
              <a:t>According to the students, the level of difficulty of distance learning has increased significantly compared to contact </a:t>
            </a:r>
            <a:r>
              <a:rPr lang="en-US" sz="1300" dirty="0" smtClean="0"/>
              <a:t>studies</a:t>
            </a:r>
            <a:r>
              <a:rPr lang="en-US" sz="1300" dirty="0"/>
              <a:t>. Distance learning is currently perceived as too demanding and laborious. Students want more diverse course implementations</a:t>
            </a:r>
            <a:r>
              <a:rPr lang="en-US" sz="1300" dirty="0" smtClean="0"/>
              <a:t>.</a:t>
            </a:r>
          </a:p>
          <a:p>
            <a:r>
              <a:rPr lang="en-US" sz="1300" dirty="0"/>
              <a:t>There is also a need for contact studies and it is hoped that the university will have various facilities where you can e.g. listen to a remote lecture and, if necessary, also take part in the discussion.</a:t>
            </a:r>
            <a:endParaRPr lang="fi-FI" sz="1300" dirty="0"/>
          </a:p>
        </p:txBody>
      </p:sp>
      <p:sp>
        <p:nvSpPr>
          <p:cNvPr id="5" name="Text Placeholder 4"/>
          <p:cNvSpPr>
            <a:spLocks noGrp="1"/>
          </p:cNvSpPr>
          <p:nvPr>
            <p:ph type="body" sz="quarter" idx="13"/>
          </p:nvPr>
        </p:nvSpPr>
        <p:spPr/>
        <p:txBody>
          <a:bodyPr/>
          <a:lstStyle/>
          <a:p>
            <a:r>
              <a:rPr lang="fi-FI" dirty="0" err="1"/>
              <a:t>First</a:t>
            </a:r>
            <a:r>
              <a:rPr lang="fi-FI" dirty="0"/>
              <a:t> </a:t>
            </a:r>
            <a:r>
              <a:rPr lang="fi-FI" dirty="0" err="1"/>
              <a:t>year</a:t>
            </a:r>
            <a:r>
              <a:rPr lang="fi-FI" dirty="0"/>
              <a:t> Bachelor </a:t>
            </a:r>
            <a:r>
              <a:rPr lang="fi-FI" dirty="0" err="1"/>
              <a:t>students</a:t>
            </a:r>
            <a:endParaRPr lang="fi-FI" dirty="0"/>
          </a:p>
          <a:p>
            <a:endParaRPr lang="fi-FI" dirty="0"/>
          </a:p>
        </p:txBody>
      </p:sp>
      <p:sp>
        <p:nvSpPr>
          <p:cNvPr id="8" name="Slide Number Placeholder 7"/>
          <p:cNvSpPr>
            <a:spLocks noGrp="1"/>
          </p:cNvSpPr>
          <p:nvPr>
            <p:ph type="sldNum" sz="quarter" idx="16"/>
          </p:nvPr>
        </p:nvSpPr>
        <p:spPr/>
        <p:txBody>
          <a:bodyPr/>
          <a:lstStyle/>
          <a:p>
            <a:fld id="{88EE369A-AF99-8045-B3F2-B7C831FDB65B}" type="slidenum">
              <a:rPr lang="fi-FI" smtClean="0"/>
              <a:t>11</a:t>
            </a:fld>
            <a:endParaRPr lang="fi-FI"/>
          </a:p>
        </p:txBody>
      </p:sp>
      <p:sp>
        <p:nvSpPr>
          <p:cNvPr id="9" name="Title 8"/>
          <p:cNvSpPr>
            <a:spLocks noGrp="1"/>
          </p:cNvSpPr>
          <p:nvPr>
            <p:ph type="title"/>
          </p:nvPr>
        </p:nvSpPr>
        <p:spPr>
          <a:xfrm>
            <a:off x="911225" y="549275"/>
            <a:ext cx="9432925" cy="1511573"/>
          </a:xfrm>
        </p:spPr>
        <p:txBody>
          <a:bodyPr/>
          <a:lstStyle/>
          <a:p>
            <a:r>
              <a:rPr lang="en-US" sz="2400" dirty="0"/>
              <a:t/>
            </a:r>
            <a:br>
              <a:rPr lang="en-US" sz="2400" dirty="0"/>
            </a:br>
            <a:r>
              <a:rPr lang="en-US" sz="2400" dirty="0"/>
              <a:t>In your opinion, which factors should be paid particular attention to when developing teaching and study guidance?</a:t>
            </a:r>
            <a:br>
              <a:rPr lang="en-US" sz="2400" dirty="0"/>
            </a:br>
            <a:endParaRPr lang="fi-FI" sz="2400" dirty="0"/>
          </a:p>
        </p:txBody>
      </p:sp>
    </p:spTree>
    <p:extLst>
      <p:ext uri="{BB962C8B-B14F-4D97-AF65-F5344CB8AC3E}">
        <p14:creationId xmlns:p14="http://schemas.microsoft.com/office/powerpoint/2010/main" val="1739983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sz="1300" dirty="0"/>
              <a:t>Most master’s students want flexibility and the opportunity to complete their </a:t>
            </a:r>
            <a:r>
              <a:rPr lang="en-US" sz="1300" dirty="0" smtClean="0"/>
              <a:t>master’s </a:t>
            </a:r>
            <a:r>
              <a:rPr lang="en-US" sz="1300" dirty="0"/>
              <a:t>studies entirely remotely. Many students are already in working life and distance learning makes it possible to combine work and study seamlessly</a:t>
            </a:r>
            <a:r>
              <a:rPr lang="en-US" sz="1300" dirty="0" smtClean="0"/>
              <a:t>.</a:t>
            </a:r>
            <a:endParaRPr lang="en-US" sz="1300" dirty="0"/>
          </a:p>
          <a:p>
            <a:r>
              <a:rPr lang="en-US" sz="1300" dirty="0"/>
              <a:t>Based on the </a:t>
            </a:r>
            <a:r>
              <a:rPr lang="en-US" sz="1300" dirty="0" smtClean="0"/>
              <a:t>students’ responses</a:t>
            </a:r>
            <a:r>
              <a:rPr lang="en-US" sz="1300" dirty="0"/>
              <a:t>, the recorded lectures support the progress of the </a:t>
            </a:r>
            <a:r>
              <a:rPr lang="en-US" sz="1300" dirty="0" smtClean="0"/>
              <a:t>studies.</a:t>
            </a:r>
            <a:endParaRPr lang="en-US" sz="1300" dirty="0"/>
          </a:p>
          <a:p>
            <a:r>
              <a:rPr lang="en-US" sz="1300" dirty="0"/>
              <a:t>Attention should </a:t>
            </a:r>
            <a:r>
              <a:rPr lang="en-US" sz="1300" dirty="0" smtClean="0"/>
              <a:t>be </a:t>
            </a:r>
            <a:r>
              <a:rPr lang="en-US" sz="1300" dirty="0"/>
              <a:t>paid to the planning of studies. S</a:t>
            </a:r>
            <a:r>
              <a:rPr lang="en-US" sz="1300" dirty="0" smtClean="0"/>
              <a:t>tudents also hope </a:t>
            </a:r>
            <a:r>
              <a:rPr lang="en-US" sz="1300" dirty="0"/>
              <a:t>that the courses will be more evenly distributed over the academic year</a:t>
            </a:r>
            <a:r>
              <a:rPr lang="en-US" sz="1300" dirty="0" smtClean="0"/>
              <a:t>.</a:t>
            </a:r>
          </a:p>
          <a:p>
            <a:r>
              <a:rPr lang="en-US" sz="1300" dirty="0" smtClean="0"/>
              <a:t>If </a:t>
            </a:r>
            <a:r>
              <a:rPr lang="en-US" sz="1300" dirty="0"/>
              <a:t>opportunities for flexible learning are offered in the future, how will equality and non-discrimination be taken into account?</a:t>
            </a:r>
            <a:endParaRPr lang="fi-FI" sz="1300" dirty="0"/>
          </a:p>
        </p:txBody>
      </p:sp>
      <p:sp>
        <p:nvSpPr>
          <p:cNvPr id="5" name="Text Placeholder 4"/>
          <p:cNvSpPr>
            <a:spLocks noGrp="1"/>
          </p:cNvSpPr>
          <p:nvPr>
            <p:ph type="body" sz="quarter" idx="13"/>
          </p:nvPr>
        </p:nvSpPr>
        <p:spPr/>
        <p:txBody>
          <a:bodyPr/>
          <a:lstStyle/>
          <a:p>
            <a:r>
              <a:rPr lang="fi-FI" dirty="0" smtClean="0"/>
              <a:t>Master </a:t>
            </a:r>
            <a:r>
              <a:rPr lang="fi-FI" dirty="0" err="1" smtClean="0"/>
              <a:t>students</a:t>
            </a:r>
            <a:endParaRPr lang="fi-FI" dirty="0"/>
          </a:p>
        </p:txBody>
      </p:sp>
      <p:sp>
        <p:nvSpPr>
          <p:cNvPr id="6" name="Date Placeholder 5"/>
          <p:cNvSpPr>
            <a:spLocks noGrp="1"/>
          </p:cNvSpPr>
          <p:nvPr>
            <p:ph type="dt" sz="half" idx="14"/>
          </p:nvPr>
        </p:nvSpPr>
        <p:spPr/>
        <p:txBody>
          <a:bodyPr/>
          <a:lstStyle/>
          <a:p>
            <a:fld id="{73B78BB8-532D-5A4A-BA50-3555A63BCBA6}" type="datetime1">
              <a:rPr lang="fi-FI" smtClean="0"/>
              <a:t>26.5.2021</a:t>
            </a:fld>
            <a:endParaRPr lang="fi-FI" dirty="0"/>
          </a:p>
        </p:txBody>
      </p:sp>
      <p:sp>
        <p:nvSpPr>
          <p:cNvPr id="7" name="Footer Placeholder 6"/>
          <p:cNvSpPr>
            <a:spLocks noGrp="1"/>
          </p:cNvSpPr>
          <p:nvPr>
            <p:ph type="ftr" sz="quarter" idx="15"/>
          </p:nvPr>
        </p:nvSpPr>
        <p:spPr/>
        <p:txBody>
          <a:bodyPr/>
          <a:lstStyle/>
          <a:p>
            <a:r>
              <a:rPr lang="fi-FI" smtClean="0"/>
              <a:t>Vaihda oma nimi</a:t>
            </a:r>
            <a:endParaRPr lang="fi-FI"/>
          </a:p>
        </p:txBody>
      </p:sp>
      <p:sp>
        <p:nvSpPr>
          <p:cNvPr id="8" name="Slide Number Placeholder 7"/>
          <p:cNvSpPr>
            <a:spLocks noGrp="1"/>
          </p:cNvSpPr>
          <p:nvPr>
            <p:ph type="sldNum" sz="quarter" idx="16"/>
          </p:nvPr>
        </p:nvSpPr>
        <p:spPr/>
        <p:txBody>
          <a:bodyPr/>
          <a:lstStyle/>
          <a:p>
            <a:fld id="{88EE369A-AF99-8045-B3F2-B7C831FDB65B}" type="slidenum">
              <a:rPr lang="fi-FI" smtClean="0"/>
              <a:t>12</a:t>
            </a:fld>
            <a:endParaRPr lang="fi-FI"/>
          </a:p>
        </p:txBody>
      </p:sp>
      <p:sp>
        <p:nvSpPr>
          <p:cNvPr id="9" name="Title 8"/>
          <p:cNvSpPr>
            <a:spLocks noGrp="1"/>
          </p:cNvSpPr>
          <p:nvPr>
            <p:ph type="title"/>
          </p:nvPr>
        </p:nvSpPr>
        <p:spPr/>
        <p:txBody>
          <a:bodyPr/>
          <a:lstStyle/>
          <a:p>
            <a:r>
              <a:rPr lang="en-US" sz="2400" dirty="0"/>
              <a:t>In your opinion, which factors should be paid particular attention to when developing teaching and study guidance?</a:t>
            </a:r>
            <a:endParaRPr lang="fi-FI" sz="2400" dirty="0"/>
          </a:p>
        </p:txBody>
      </p:sp>
    </p:spTree>
    <p:extLst>
      <p:ext uri="{BB962C8B-B14F-4D97-AF65-F5344CB8AC3E}">
        <p14:creationId xmlns:p14="http://schemas.microsoft.com/office/powerpoint/2010/main" val="930252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sz="1300" dirty="0" smtClean="0"/>
              <a:t>Students </a:t>
            </a:r>
            <a:r>
              <a:rPr lang="en-US" sz="1300" dirty="0"/>
              <a:t>expect good togetherness, new friends, shared lunches, </a:t>
            </a:r>
            <a:r>
              <a:rPr lang="en-US" sz="1300" dirty="0" smtClean="0"/>
              <a:t>interactions and </a:t>
            </a:r>
            <a:r>
              <a:rPr lang="en-US" sz="1300" dirty="0"/>
              <a:t>joint </a:t>
            </a:r>
            <a:r>
              <a:rPr lang="en-US" sz="1300" dirty="0" smtClean="0"/>
              <a:t>events. </a:t>
            </a:r>
          </a:p>
          <a:p>
            <a:r>
              <a:rPr lang="en-US" sz="1300" dirty="0"/>
              <a:t>In addition, students </a:t>
            </a:r>
            <a:r>
              <a:rPr lang="en-US" sz="1300" dirty="0" smtClean="0"/>
              <a:t>hope to study </a:t>
            </a:r>
            <a:r>
              <a:rPr lang="en-US" sz="1300" dirty="0"/>
              <a:t>together, flexibility in their studies, a safe return to campus, and low-threshold contacts with teachers</a:t>
            </a:r>
            <a:r>
              <a:rPr lang="en-US" sz="1300" dirty="0" smtClean="0"/>
              <a:t>.</a:t>
            </a:r>
          </a:p>
          <a:p>
            <a:r>
              <a:rPr lang="en-US" sz="1300" dirty="0"/>
              <a:t>Most first-year students have not participated in contact teaching at the university. It is hoped that this issue will be taken into account in the autumn.</a:t>
            </a:r>
            <a:endParaRPr lang="en-US" sz="1300" dirty="0" smtClean="0"/>
          </a:p>
          <a:p>
            <a:r>
              <a:rPr lang="en-US" sz="1300" dirty="0" smtClean="0"/>
              <a:t>First </a:t>
            </a:r>
            <a:r>
              <a:rPr lang="en-US" sz="1300" dirty="0"/>
              <a:t>year bachelor students </a:t>
            </a:r>
            <a:r>
              <a:rPr lang="en-US" sz="1300" dirty="0" smtClean="0"/>
              <a:t>wish </a:t>
            </a:r>
            <a:r>
              <a:rPr lang="en-US" sz="1300" dirty="0"/>
              <a:t>a campus presentation, as most have not even visited the campus of the University of Vaasa.</a:t>
            </a:r>
            <a:endParaRPr lang="fi-FI" sz="1300" dirty="0"/>
          </a:p>
        </p:txBody>
      </p:sp>
      <p:sp>
        <p:nvSpPr>
          <p:cNvPr id="3" name="Text Placeholder 2"/>
          <p:cNvSpPr>
            <a:spLocks noGrp="1"/>
          </p:cNvSpPr>
          <p:nvPr>
            <p:ph type="body" sz="quarter" idx="3"/>
          </p:nvPr>
        </p:nvSpPr>
        <p:spPr/>
        <p:txBody>
          <a:bodyPr/>
          <a:lstStyle/>
          <a:p>
            <a:r>
              <a:rPr lang="fi-FI" dirty="0" err="1"/>
              <a:t>Other</a:t>
            </a:r>
            <a:r>
              <a:rPr lang="fi-FI" dirty="0"/>
              <a:t> Bachelor </a:t>
            </a:r>
            <a:r>
              <a:rPr lang="fi-FI" dirty="0" err="1"/>
              <a:t>students</a:t>
            </a:r>
            <a:endParaRPr lang="fi-FI" dirty="0"/>
          </a:p>
          <a:p>
            <a:endParaRPr lang="fi-FI" dirty="0"/>
          </a:p>
        </p:txBody>
      </p:sp>
      <p:sp>
        <p:nvSpPr>
          <p:cNvPr id="4" name="Content Placeholder 3"/>
          <p:cNvSpPr>
            <a:spLocks noGrp="1"/>
          </p:cNvSpPr>
          <p:nvPr>
            <p:ph sz="quarter" idx="4"/>
          </p:nvPr>
        </p:nvSpPr>
        <p:spPr/>
        <p:txBody>
          <a:bodyPr/>
          <a:lstStyle/>
          <a:p>
            <a:r>
              <a:rPr lang="en-US" sz="1300" dirty="0"/>
              <a:t>Other bachelor students expect flexible distance learning opportunities to </a:t>
            </a:r>
            <a:r>
              <a:rPr lang="en-US" sz="1300" dirty="0" smtClean="0"/>
              <a:t>continue</a:t>
            </a:r>
            <a:r>
              <a:rPr lang="en-US" sz="1300" dirty="0"/>
              <a:t>. Students hope that different life situations are taken into account and e.g. the fact that some no longer live in Vaasa</a:t>
            </a:r>
            <a:r>
              <a:rPr lang="en-US" sz="1300" dirty="0" smtClean="0"/>
              <a:t>.</a:t>
            </a:r>
          </a:p>
          <a:p>
            <a:r>
              <a:rPr lang="en-US" sz="1300" dirty="0" smtClean="0"/>
              <a:t>Students </a:t>
            </a:r>
            <a:r>
              <a:rPr lang="en-US" sz="1300" dirty="0"/>
              <a:t>see daily encounters on campus, peer support, and community as important </a:t>
            </a:r>
            <a:r>
              <a:rPr lang="en-US" sz="1300" dirty="0" smtClean="0"/>
              <a:t>resources.</a:t>
            </a:r>
          </a:p>
          <a:p>
            <a:r>
              <a:rPr lang="en-US" sz="1300" dirty="0" smtClean="0"/>
              <a:t>Café </a:t>
            </a:r>
            <a:r>
              <a:rPr lang="en-US" sz="1300" dirty="0"/>
              <a:t>and restaurant services as well as a library are expected to open. In addition, comfortable (self) study spaces and pleasant learning environments are desired</a:t>
            </a:r>
            <a:r>
              <a:rPr lang="en-US" sz="1300" dirty="0" smtClean="0"/>
              <a:t>.</a:t>
            </a:r>
          </a:p>
          <a:p>
            <a:r>
              <a:rPr lang="en-US" sz="1300" dirty="0" smtClean="0"/>
              <a:t>Hygiene </a:t>
            </a:r>
            <a:r>
              <a:rPr lang="en-US" sz="1300" dirty="0"/>
              <a:t>and safety must also be taken seriously. However, students hope for predictability by not closing the entire campus because of a single infection.</a:t>
            </a:r>
            <a:endParaRPr lang="en-US" sz="1300" dirty="0" smtClean="0"/>
          </a:p>
          <a:p>
            <a:endParaRPr lang="en-US" dirty="0" smtClean="0"/>
          </a:p>
        </p:txBody>
      </p:sp>
      <p:sp>
        <p:nvSpPr>
          <p:cNvPr id="5" name="Text Placeholder 4"/>
          <p:cNvSpPr>
            <a:spLocks noGrp="1"/>
          </p:cNvSpPr>
          <p:nvPr>
            <p:ph type="body" sz="quarter" idx="13"/>
          </p:nvPr>
        </p:nvSpPr>
        <p:spPr/>
        <p:txBody>
          <a:bodyPr/>
          <a:lstStyle/>
          <a:p>
            <a:r>
              <a:rPr lang="fi-FI" dirty="0" err="1"/>
              <a:t>First</a:t>
            </a:r>
            <a:r>
              <a:rPr lang="fi-FI" dirty="0"/>
              <a:t> </a:t>
            </a:r>
            <a:r>
              <a:rPr lang="fi-FI" dirty="0" err="1"/>
              <a:t>year</a:t>
            </a:r>
            <a:r>
              <a:rPr lang="fi-FI" dirty="0"/>
              <a:t> Bachelor </a:t>
            </a:r>
            <a:r>
              <a:rPr lang="fi-FI" dirty="0" err="1"/>
              <a:t>students</a:t>
            </a:r>
            <a:endParaRPr lang="fi-FI" dirty="0"/>
          </a:p>
          <a:p>
            <a:endParaRPr lang="fi-FI" dirty="0"/>
          </a:p>
        </p:txBody>
      </p:sp>
      <p:sp>
        <p:nvSpPr>
          <p:cNvPr id="6" name="Date Placeholder 5"/>
          <p:cNvSpPr>
            <a:spLocks noGrp="1"/>
          </p:cNvSpPr>
          <p:nvPr>
            <p:ph type="dt" sz="half" idx="14"/>
          </p:nvPr>
        </p:nvSpPr>
        <p:spPr/>
        <p:txBody>
          <a:bodyPr/>
          <a:lstStyle/>
          <a:p>
            <a:fld id="{73B78BB8-532D-5A4A-BA50-3555A63BCBA6}" type="datetime1">
              <a:rPr lang="fi-FI" smtClean="0"/>
              <a:t>27.5.2021</a:t>
            </a:fld>
            <a:endParaRPr lang="fi-FI" dirty="0"/>
          </a:p>
        </p:txBody>
      </p:sp>
      <p:sp>
        <p:nvSpPr>
          <p:cNvPr id="8" name="Slide Number Placeholder 7"/>
          <p:cNvSpPr>
            <a:spLocks noGrp="1"/>
          </p:cNvSpPr>
          <p:nvPr>
            <p:ph type="sldNum" sz="quarter" idx="16"/>
          </p:nvPr>
        </p:nvSpPr>
        <p:spPr/>
        <p:txBody>
          <a:bodyPr/>
          <a:lstStyle/>
          <a:p>
            <a:fld id="{88EE369A-AF99-8045-B3F2-B7C831FDB65B}" type="slidenum">
              <a:rPr lang="fi-FI" smtClean="0"/>
              <a:t>13</a:t>
            </a:fld>
            <a:endParaRPr lang="fi-FI"/>
          </a:p>
        </p:txBody>
      </p:sp>
      <p:sp>
        <p:nvSpPr>
          <p:cNvPr id="9" name="Title 8"/>
          <p:cNvSpPr>
            <a:spLocks noGrp="1"/>
          </p:cNvSpPr>
          <p:nvPr>
            <p:ph type="title"/>
          </p:nvPr>
        </p:nvSpPr>
        <p:spPr/>
        <p:txBody>
          <a:bodyPr/>
          <a:lstStyle/>
          <a:p>
            <a:r>
              <a:rPr lang="en-US" sz="2400" dirty="0"/>
              <a:t>What do you expect from the University of Vaasa when returning to the campus?</a:t>
            </a:r>
            <a:endParaRPr lang="fi-FI" sz="2400" dirty="0"/>
          </a:p>
        </p:txBody>
      </p:sp>
    </p:spTree>
    <p:extLst>
      <p:ext uri="{BB962C8B-B14F-4D97-AF65-F5344CB8AC3E}">
        <p14:creationId xmlns:p14="http://schemas.microsoft.com/office/powerpoint/2010/main" val="585136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sz="1300" dirty="0" smtClean="0"/>
              <a:t>Students hope that </a:t>
            </a:r>
            <a:r>
              <a:rPr lang="en-US" sz="1300" dirty="0"/>
              <a:t>distance learning will continue and that there will be flexibility in studies. Some </a:t>
            </a:r>
            <a:r>
              <a:rPr lang="en-US" sz="1300" dirty="0" smtClean="0"/>
              <a:t>students hope </a:t>
            </a:r>
            <a:r>
              <a:rPr lang="en-US" sz="1300" dirty="0"/>
              <a:t>there is no need to return to </a:t>
            </a:r>
            <a:r>
              <a:rPr lang="en-US" sz="1300" dirty="0" smtClean="0"/>
              <a:t>campus at all.</a:t>
            </a:r>
          </a:p>
          <a:p>
            <a:r>
              <a:rPr lang="en-US" sz="1300" dirty="0"/>
              <a:t>Some master’s students see community and the opportunity to meet other students on campus as very important. They hope that the University of Vaasa will strive to provide this opportunity as soon as it is safely possible</a:t>
            </a:r>
            <a:r>
              <a:rPr lang="en-US" sz="1300" dirty="0" smtClean="0"/>
              <a:t>.</a:t>
            </a:r>
          </a:p>
          <a:p>
            <a:r>
              <a:rPr lang="en-US" sz="1300" dirty="0"/>
              <a:t>Students look forward to the opening of the library and self-study facilities, as well as student </a:t>
            </a:r>
            <a:r>
              <a:rPr lang="en-US" sz="1300" dirty="0" smtClean="0"/>
              <a:t>lunches</a:t>
            </a:r>
            <a:r>
              <a:rPr lang="en-US" sz="1300" dirty="0"/>
              <a:t>. </a:t>
            </a:r>
            <a:r>
              <a:rPr lang="en-US" sz="1300" dirty="0" smtClean="0"/>
              <a:t>In </a:t>
            </a:r>
            <a:r>
              <a:rPr lang="en-US" sz="1300" dirty="0"/>
              <a:t>addition to these, students expect peer support for their studies and study together.</a:t>
            </a:r>
            <a:endParaRPr lang="en-US" dirty="0" smtClean="0"/>
          </a:p>
          <a:p>
            <a:endParaRPr lang="fi-FI" dirty="0"/>
          </a:p>
        </p:txBody>
      </p:sp>
      <p:sp>
        <p:nvSpPr>
          <p:cNvPr id="5" name="Text Placeholder 4"/>
          <p:cNvSpPr>
            <a:spLocks noGrp="1"/>
          </p:cNvSpPr>
          <p:nvPr>
            <p:ph type="body" sz="quarter" idx="13"/>
          </p:nvPr>
        </p:nvSpPr>
        <p:spPr/>
        <p:txBody>
          <a:bodyPr/>
          <a:lstStyle/>
          <a:p>
            <a:r>
              <a:rPr lang="fi-FI" dirty="0"/>
              <a:t>Master </a:t>
            </a:r>
            <a:r>
              <a:rPr lang="fi-FI" dirty="0" err="1"/>
              <a:t>students</a:t>
            </a:r>
            <a:endParaRPr lang="fi-FI" dirty="0"/>
          </a:p>
          <a:p>
            <a:endParaRPr lang="fi-FI" dirty="0"/>
          </a:p>
        </p:txBody>
      </p:sp>
      <p:sp>
        <p:nvSpPr>
          <p:cNvPr id="7" name="Footer Placeholder 6"/>
          <p:cNvSpPr>
            <a:spLocks noGrp="1"/>
          </p:cNvSpPr>
          <p:nvPr>
            <p:ph type="ftr" sz="quarter" idx="15"/>
          </p:nvPr>
        </p:nvSpPr>
        <p:spPr/>
        <p:txBody>
          <a:bodyPr/>
          <a:lstStyle/>
          <a:p>
            <a:r>
              <a:rPr lang="fi-FI" smtClean="0"/>
              <a:t>Vaihda oma nimi</a:t>
            </a:r>
            <a:endParaRPr lang="fi-FI"/>
          </a:p>
        </p:txBody>
      </p:sp>
      <p:sp>
        <p:nvSpPr>
          <p:cNvPr id="8" name="Slide Number Placeholder 7"/>
          <p:cNvSpPr>
            <a:spLocks noGrp="1"/>
          </p:cNvSpPr>
          <p:nvPr>
            <p:ph type="sldNum" sz="quarter" idx="16"/>
          </p:nvPr>
        </p:nvSpPr>
        <p:spPr/>
        <p:txBody>
          <a:bodyPr/>
          <a:lstStyle/>
          <a:p>
            <a:fld id="{88EE369A-AF99-8045-B3F2-B7C831FDB65B}" type="slidenum">
              <a:rPr lang="fi-FI" smtClean="0"/>
              <a:t>14</a:t>
            </a:fld>
            <a:endParaRPr lang="fi-FI"/>
          </a:p>
        </p:txBody>
      </p:sp>
      <p:sp>
        <p:nvSpPr>
          <p:cNvPr id="9" name="Title 8"/>
          <p:cNvSpPr>
            <a:spLocks noGrp="1"/>
          </p:cNvSpPr>
          <p:nvPr>
            <p:ph type="title"/>
          </p:nvPr>
        </p:nvSpPr>
        <p:spPr/>
        <p:txBody>
          <a:bodyPr/>
          <a:lstStyle/>
          <a:p>
            <a:r>
              <a:rPr lang="en-US" sz="2400" dirty="0"/>
              <a:t>What do you expect from the University of Vaasa when returning to the campus?</a:t>
            </a:r>
            <a:endParaRPr lang="fi-FI" sz="2400" dirty="0"/>
          </a:p>
        </p:txBody>
      </p:sp>
    </p:spTree>
    <p:extLst>
      <p:ext uri="{BB962C8B-B14F-4D97-AF65-F5344CB8AC3E}">
        <p14:creationId xmlns:p14="http://schemas.microsoft.com/office/powerpoint/2010/main" val="1346564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1400" dirty="0"/>
              <a:t>For the future, it is important to provide opportunities for flexible study. From the students' point of view, hybrid studying </a:t>
            </a:r>
            <a:r>
              <a:rPr lang="en-US" sz="1400" dirty="0" smtClean="0"/>
              <a:t>mean </a:t>
            </a:r>
            <a:r>
              <a:rPr lang="en-US" sz="1400" dirty="0"/>
              <a:t>that the student can choose whether to complete the course remotely or in contact teaching. How about attending the lecture on your mobile phone or even from the Campus café? The importance of </a:t>
            </a:r>
            <a:r>
              <a:rPr lang="en-US" sz="1400" dirty="0" smtClean="0"/>
              <a:t>time -and location-independent studying was </a:t>
            </a:r>
            <a:r>
              <a:rPr lang="en-US" sz="1400" dirty="0"/>
              <a:t>emphasized in the responses.</a:t>
            </a:r>
          </a:p>
          <a:p>
            <a:r>
              <a:rPr lang="en-US" sz="1400" dirty="0"/>
              <a:t>Several Master’s degree students wish the opportunity to complete their studies entirely remotely. Distance learning makes it possible to reconcile work, study and </a:t>
            </a:r>
            <a:r>
              <a:rPr lang="en-US" sz="1400" dirty="0" smtClean="0"/>
              <a:t>also family life. </a:t>
            </a:r>
            <a:endParaRPr lang="en-US" sz="1400" dirty="0"/>
          </a:p>
          <a:p>
            <a:r>
              <a:rPr lang="en-US" sz="1400" dirty="0"/>
              <a:t>The campus is seen as a common meeting place for students and staff. Studying together and sharing lunch moments are perceived as important resources. Students also expect the library and self-study facilities to open.</a:t>
            </a:r>
          </a:p>
          <a:p>
            <a:r>
              <a:rPr lang="en-US" sz="1400" dirty="0"/>
              <a:t>The answers show that the decrease in community spirit and peer support between students in studies increases loneliness and weakens study motivation.</a:t>
            </a:r>
          </a:p>
          <a:p>
            <a:r>
              <a:rPr lang="en-US" sz="1400" dirty="0"/>
              <a:t>According to the students' feedback, the workload of the courses completed at a distance has been higher than the contact teaching of the same course. In addition, courses should be distributed more evenly over the semester and attention should be paid to the workload of individual courses in relation to credits.</a:t>
            </a:r>
          </a:p>
          <a:p>
            <a:r>
              <a:rPr lang="en-US" sz="1400" dirty="0"/>
              <a:t>Recording lectures and watching them afterwards is seen as supporting individual learning and the pace of study.</a:t>
            </a:r>
          </a:p>
          <a:p>
            <a:r>
              <a:rPr lang="en-US" sz="1400" smtClean="0"/>
              <a:t>In summary, students </a:t>
            </a:r>
            <a:r>
              <a:rPr lang="en-US" sz="1400" dirty="0" smtClean="0"/>
              <a:t>hope </a:t>
            </a:r>
            <a:r>
              <a:rPr lang="en-US" sz="1400" dirty="0"/>
              <a:t>diverse, flexible and alternative course implementations.</a:t>
            </a:r>
          </a:p>
          <a:p>
            <a:endParaRPr lang="fi-FI" dirty="0"/>
          </a:p>
        </p:txBody>
      </p:sp>
      <p:sp>
        <p:nvSpPr>
          <p:cNvPr id="8" name="Title 7"/>
          <p:cNvSpPr>
            <a:spLocks noGrp="1"/>
          </p:cNvSpPr>
          <p:nvPr>
            <p:ph type="title"/>
          </p:nvPr>
        </p:nvSpPr>
        <p:spPr/>
        <p:txBody>
          <a:bodyPr/>
          <a:lstStyle/>
          <a:p>
            <a:r>
              <a:rPr lang="fi-FI" dirty="0" err="1"/>
              <a:t>Summary</a:t>
            </a:r>
            <a:r>
              <a:rPr lang="fi-FI" dirty="0"/>
              <a:t> of </a:t>
            </a:r>
            <a:r>
              <a:rPr lang="fi-FI" dirty="0" err="1"/>
              <a:t>responses</a:t>
            </a:r>
            <a:endParaRPr lang="fi-FI" dirty="0"/>
          </a:p>
        </p:txBody>
      </p:sp>
      <p:sp>
        <p:nvSpPr>
          <p:cNvPr id="6" name="Slide Number Placeholder 5"/>
          <p:cNvSpPr>
            <a:spLocks noGrp="1"/>
          </p:cNvSpPr>
          <p:nvPr>
            <p:ph type="sldNum" sz="quarter" idx="12"/>
          </p:nvPr>
        </p:nvSpPr>
        <p:spPr/>
        <p:txBody>
          <a:bodyPr/>
          <a:lstStyle/>
          <a:p>
            <a:fld id="{88EE369A-AF99-8045-B3F2-B7C831FDB65B}" type="slidenum">
              <a:rPr lang="fi-FI" smtClean="0"/>
              <a:t>15</a:t>
            </a:fld>
            <a:endParaRPr lang="fi-FI"/>
          </a:p>
        </p:txBody>
      </p:sp>
    </p:spTree>
    <p:extLst>
      <p:ext uri="{BB962C8B-B14F-4D97-AF65-F5344CB8AC3E}">
        <p14:creationId xmlns:p14="http://schemas.microsoft.com/office/powerpoint/2010/main" val="3483996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i-FI" dirty="0" err="1"/>
              <a:t>Background</a:t>
            </a:r>
            <a:r>
              <a:rPr lang="fi-FI" dirty="0"/>
              <a:t> </a:t>
            </a:r>
            <a:r>
              <a:rPr lang="fi-FI" dirty="0" err="1"/>
              <a:t>information</a:t>
            </a:r>
            <a:endParaRPr lang="fi-FI" dirty="0"/>
          </a:p>
        </p:txBody>
      </p:sp>
      <p:sp>
        <p:nvSpPr>
          <p:cNvPr id="6" name="Slide Number Placeholder 5"/>
          <p:cNvSpPr>
            <a:spLocks noGrp="1"/>
          </p:cNvSpPr>
          <p:nvPr>
            <p:ph type="sldNum" sz="quarter" idx="12"/>
          </p:nvPr>
        </p:nvSpPr>
        <p:spPr/>
        <p:txBody>
          <a:bodyPr/>
          <a:lstStyle/>
          <a:p>
            <a:fld id="{88EE369A-AF99-8045-B3F2-B7C831FDB65B}" type="slidenum">
              <a:rPr lang="fi-FI" smtClean="0"/>
              <a:t>2</a:t>
            </a:fld>
            <a:endParaRPr lang="fi-FI" dirty="0"/>
          </a:p>
        </p:txBody>
      </p:sp>
      <p:pic>
        <p:nvPicPr>
          <p:cNvPr id="10" name="Picture 9"/>
          <p:cNvPicPr>
            <a:picLocks noChangeAspect="1"/>
          </p:cNvPicPr>
          <p:nvPr/>
        </p:nvPicPr>
        <p:blipFill>
          <a:blip r:embed="rId2"/>
          <a:stretch>
            <a:fillRect/>
          </a:stretch>
        </p:blipFill>
        <p:spPr>
          <a:xfrm>
            <a:off x="911225" y="2303632"/>
            <a:ext cx="5398699" cy="4307867"/>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1185718799"/>
              </p:ext>
            </p:extLst>
          </p:nvPr>
        </p:nvGraphicFramePr>
        <p:xfrm>
          <a:off x="6600056" y="2420888"/>
          <a:ext cx="5004902" cy="3064258"/>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476752279"/>
                    </a:ext>
                  </a:extLst>
                </a:gridCol>
                <a:gridCol w="1010634">
                  <a:extLst>
                    <a:ext uri="{9D8B030D-6E8A-4147-A177-3AD203B41FA5}">
                      <a16:colId xmlns:a16="http://schemas.microsoft.com/office/drawing/2014/main" val="1626386767"/>
                    </a:ext>
                  </a:extLst>
                </a:gridCol>
                <a:gridCol w="1006828">
                  <a:extLst>
                    <a:ext uri="{9D8B030D-6E8A-4147-A177-3AD203B41FA5}">
                      <a16:colId xmlns:a16="http://schemas.microsoft.com/office/drawing/2014/main" val="2337517808"/>
                    </a:ext>
                  </a:extLst>
                </a:gridCol>
                <a:gridCol w="971216">
                  <a:extLst>
                    <a:ext uri="{9D8B030D-6E8A-4147-A177-3AD203B41FA5}">
                      <a16:colId xmlns:a16="http://schemas.microsoft.com/office/drawing/2014/main" val="1628812305"/>
                    </a:ext>
                  </a:extLst>
                </a:gridCol>
              </a:tblGrid>
              <a:tr h="602489">
                <a:tc>
                  <a:txBody>
                    <a:bodyPr/>
                    <a:lstStyle/>
                    <a:p>
                      <a:endParaRPr lang="fi-FI" sz="1400" dirty="0"/>
                    </a:p>
                  </a:txBody>
                  <a:tcPr/>
                </a:tc>
                <a:tc>
                  <a:txBody>
                    <a:bodyPr/>
                    <a:lstStyle/>
                    <a:p>
                      <a:pPr marL="0" indent="0">
                        <a:buNone/>
                      </a:pPr>
                      <a:r>
                        <a:rPr lang="fi-FI" sz="1400" dirty="0" smtClean="0"/>
                        <a:t>1.Year</a:t>
                      </a:r>
                      <a:r>
                        <a:rPr lang="fi-FI" sz="1400" baseline="0" dirty="0" smtClean="0"/>
                        <a:t> </a:t>
                      </a:r>
                      <a:r>
                        <a:rPr lang="fi-FI" sz="1400" baseline="0" dirty="0" err="1" smtClean="0"/>
                        <a:t>Bachelor´s</a:t>
                      </a:r>
                      <a:r>
                        <a:rPr lang="fi-FI" sz="1400" baseline="0" dirty="0" smtClean="0"/>
                        <a:t> </a:t>
                      </a:r>
                      <a:r>
                        <a:rPr lang="fi-FI" sz="1400" baseline="0" dirty="0" err="1" smtClean="0"/>
                        <a:t>students</a:t>
                      </a:r>
                      <a:endParaRPr lang="fi-FI" sz="1400" dirty="0"/>
                    </a:p>
                  </a:txBody>
                  <a:tcPr/>
                </a:tc>
                <a:tc>
                  <a:txBody>
                    <a:bodyPr/>
                    <a:lstStyle/>
                    <a:p>
                      <a:r>
                        <a:rPr lang="fi-FI" sz="1400" dirty="0" err="1" smtClean="0"/>
                        <a:t>Other</a:t>
                      </a:r>
                      <a:r>
                        <a:rPr lang="fi-FI" sz="1400" baseline="0" dirty="0" smtClean="0"/>
                        <a:t> Bachelor </a:t>
                      </a:r>
                      <a:r>
                        <a:rPr lang="fi-FI" sz="1400" baseline="0" dirty="0" err="1" smtClean="0"/>
                        <a:t>students</a:t>
                      </a:r>
                      <a:endParaRPr lang="fi-FI" sz="1400" dirty="0"/>
                    </a:p>
                  </a:txBody>
                  <a:tcPr/>
                </a:tc>
                <a:tc>
                  <a:txBody>
                    <a:bodyPr/>
                    <a:lstStyle/>
                    <a:p>
                      <a:r>
                        <a:rPr lang="fi-FI" sz="1400" dirty="0" smtClean="0"/>
                        <a:t>Master </a:t>
                      </a:r>
                      <a:r>
                        <a:rPr lang="fi-FI" sz="1400" dirty="0" err="1" smtClean="0"/>
                        <a:t>students</a:t>
                      </a:r>
                      <a:endParaRPr lang="fi-FI" sz="1400" dirty="0"/>
                    </a:p>
                  </a:txBody>
                  <a:tcPr/>
                </a:tc>
                <a:extLst>
                  <a:ext uri="{0D108BD9-81ED-4DB2-BD59-A6C34878D82A}">
                    <a16:rowId xmlns:a16="http://schemas.microsoft.com/office/drawing/2014/main" val="793715919"/>
                  </a:ext>
                </a:extLst>
              </a:tr>
              <a:tr h="426763">
                <a:tc>
                  <a:txBody>
                    <a:bodyPr/>
                    <a:lstStyle/>
                    <a:p>
                      <a:r>
                        <a:rPr lang="fi-FI" sz="1400" b="0" i="0" kern="1200" dirty="0" err="1" smtClean="0">
                          <a:solidFill>
                            <a:schemeClr val="dk1"/>
                          </a:solidFill>
                          <a:effectLst/>
                          <a:latin typeface="+mn-lt"/>
                          <a:ea typeface="+mn-ea"/>
                          <a:cs typeface="+mn-cs"/>
                        </a:rPr>
                        <a:t>Administrative</a:t>
                      </a:r>
                      <a:r>
                        <a:rPr lang="fi-FI" sz="1400" b="0" i="0" kern="1200" dirty="0" smtClean="0">
                          <a:solidFill>
                            <a:schemeClr val="dk1"/>
                          </a:solidFill>
                          <a:effectLst/>
                          <a:latin typeface="+mn-lt"/>
                          <a:ea typeface="+mn-ea"/>
                          <a:cs typeface="+mn-cs"/>
                        </a:rPr>
                        <a:t> Sciences</a:t>
                      </a:r>
                      <a:endParaRPr lang="fi-FI" sz="1400" dirty="0"/>
                    </a:p>
                  </a:txBody>
                  <a:tcPr/>
                </a:tc>
                <a:tc>
                  <a:txBody>
                    <a:bodyPr/>
                    <a:lstStyle/>
                    <a:p>
                      <a:r>
                        <a:rPr lang="fi-FI" sz="1400" dirty="0" smtClean="0"/>
                        <a:t>25</a:t>
                      </a:r>
                      <a:endParaRPr lang="fi-FI" sz="1400" dirty="0"/>
                    </a:p>
                  </a:txBody>
                  <a:tcPr/>
                </a:tc>
                <a:tc>
                  <a:txBody>
                    <a:bodyPr/>
                    <a:lstStyle/>
                    <a:p>
                      <a:r>
                        <a:rPr lang="fi-FI" sz="1400" dirty="0" smtClean="0"/>
                        <a:t>33</a:t>
                      </a:r>
                      <a:endParaRPr lang="fi-FI" sz="1400" dirty="0"/>
                    </a:p>
                  </a:txBody>
                  <a:tcPr/>
                </a:tc>
                <a:tc>
                  <a:txBody>
                    <a:bodyPr/>
                    <a:lstStyle/>
                    <a:p>
                      <a:r>
                        <a:rPr lang="fi-FI" sz="1400" dirty="0" smtClean="0"/>
                        <a:t>27</a:t>
                      </a:r>
                      <a:endParaRPr lang="fi-FI" sz="1400" dirty="0"/>
                    </a:p>
                  </a:txBody>
                  <a:tcPr/>
                </a:tc>
                <a:extLst>
                  <a:ext uri="{0D108BD9-81ED-4DB2-BD59-A6C34878D82A}">
                    <a16:rowId xmlns:a16="http://schemas.microsoft.com/office/drawing/2014/main" val="3911631627"/>
                  </a:ext>
                </a:extLst>
              </a:tr>
              <a:tr h="426763">
                <a:tc>
                  <a:txBody>
                    <a:bodyPr/>
                    <a:lstStyle/>
                    <a:p>
                      <a:r>
                        <a:rPr lang="fi-FI" sz="1400" b="0" i="0" kern="1200" dirty="0" err="1" smtClean="0">
                          <a:solidFill>
                            <a:schemeClr val="dk1"/>
                          </a:solidFill>
                          <a:effectLst/>
                          <a:latin typeface="+mn-lt"/>
                          <a:ea typeface="+mn-ea"/>
                          <a:cs typeface="+mn-cs"/>
                        </a:rPr>
                        <a:t>Communication</a:t>
                      </a:r>
                      <a:r>
                        <a:rPr lang="fi-FI" sz="1400" b="0" i="0" kern="1200" dirty="0" smtClean="0">
                          <a:solidFill>
                            <a:schemeClr val="dk1"/>
                          </a:solidFill>
                          <a:effectLst/>
                          <a:latin typeface="+mn-lt"/>
                          <a:ea typeface="+mn-ea"/>
                          <a:cs typeface="+mn-cs"/>
                        </a:rPr>
                        <a:t> and </a:t>
                      </a:r>
                      <a:r>
                        <a:rPr lang="fi-FI" sz="1400" b="0" i="0" kern="1200" dirty="0" err="1" smtClean="0">
                          <a:solidFill>
                            <a:schemeClr val="dk1"/>
                          </a:solidFill>
                          <a:effectLst/>
                          <a:latin typeface="+mn-lt"/>
                          <a:ea typeface="+mn-ea"/>
                          <a:cs typeface="+mn-cs"/>
                        </a:rPr>
                        <a:t>Languages</a:t>
                      </a:r>
                      <a:endParaRPr lang="fi-FI" sz="1400" dirty="0"/>
                    </a:p>
                  </a:txBody>
                  <a:tcPr/>
                </a:tc>
                <a:tc>
                  <a:txBody>
                    <a:bodyPr/>
                    <a:lstStyle/>
                    <a:p>
                      <a:r>
                        <a:rPr lang="fi-FI" sz="1400" dirty="0" smtClean="0"/>
                        <a:t>12</a:t>
                      </a:r>
                      <a:endParaRPr lang="fi-FI" sz="1400" dirty="0"/>
                    </a:p>
                  </a:txBody>
                  <a:tcPr/>
                </a:tc>
                <a:tc>
                  <a:txBody>
                    <a:bodyPr/>
                    <a:lstStyle/>
                    <a:p>
                      <a:r>
                        <a:rPr lang="fi-FI" sz="1400" dirty="0" smtClean="0"/>
                        <a:t>28</a:t>
                      </a:r>
                      <a:endParaRPr lang="fi-FI" sz="1400" dirty="0"/>
                    </a:p>
                  </a:txBody>
                  <a:tcPr/>
                </a:tc>
                <a:tc>
                  <a:txBody>
                    <a:bodyPr/>
                    <a:lstStyle/>
                    <a:p>
                      <a:r>
                        <a:rPr lang="fi-FI" sz="1400" dirty="0" smtClean="0"/>
                        <a:t>25</a:t>
                      </a:r>
                      <a:endParaRPr lang="fi-FI" sz="1400" dirty="0"/>
                    </a:p>
                  </a:txBody>
                  <a:tcPr/>
                </a:tc>
                <a:extLst>
                  <a:ext uri="{0D108BD9-81ED-4DB2-BD59-A6C34878D82A}">
                    <a16:rowId xmlns:a16="http://schemas.microsoft.com/office/drawing/2014/main" val="885855208"/>
                  </a:ext>
                </a:extLst>
              </a:tr>
              <a:tr h="251037">
                <a:tc>
                  <a:txBody>
                    <a:bodyPr/>
                    <a:lstStyle/>
                    <a:p>
                      <a:r>
                        <a:rPr lang="fi-FI" sz="1400" b="0" i="0" kern="1200" dirty="0" smtClean="0">
                          <a:solidFill>
                            <a:schemeClr val="dk1"/>
                          </a:solidFill>
                          <a:effectLst/>
                          <a:latin typeface="+mn-lt"/>
                          <a:ea typeface="+mn-ea"/>
                          <a:cs typeface="+mn-cs"/>
                        </a:rPr>
                        <a:t>Business </a:t>
                      </a:r>
                      <a:r>
                        <a:rPr lang="fi-FI" sz="1400" b="0" i="0" kern="1200" dirty="0" err="1" smtClean="0">
                          <a:solidFill>
                            <a:schemeClr val="dk1"/>
                          </a:solidFill>
                          <a:effectLst/>
                          <a:latin typeface="+mn-lt"/>
                          <a:ea typeface="+mn-ea"/>
                          <a:cs typeface="+mn-cs"/>
                        </a:rPr>
                        <a:t>Studies</a:t>
                      </a:r>
                      <a:endParaRPr lang="fi-FI" sz="1400" dirty="0"/>
                    </a:p>
                  </a:txBody>
                  <a:tcPr/>
                </a:tc>
                <a:tc>
                  <a:txBody>
                    <a:bodyPr/>
                    <a:lstStyle/>
                    <a:p>
                      <a:r>
                        <a:rPr lang="fi-FI" sz="1400" dirty="0" smtClean="0"/>
                        <a:t>59</a:t>
                      </a:r>
                      <a:endParaRPr lang="fi-FI" sz="1400" dirty="0"/>
                    </a:p>
                  </a:txBody>
                  <a:tcPr/>
                </a:tc>
                <a:tc>
                  <a:txBody>
                    <a:bodyPr/>
                    <a:lstStyle/>
                    <a:p>
                      <a:r>
                        <a:rPr lang="fi-FI" sz="1400" dirty="0" smtClean="0"/>
                        <a:t>128</a:t>
                      </a:r>
                      <a:endParaRPr lang="fi-FI" sz="1400" dirty="0"/>
                    </a:p>
                  </a:txBody>
                  <a:tcPr/>
                </a:tc>
                <a:tc>
                  <a:txBody>
                    <a:bodyPr/>
                    <a:lstStyle/>
                    <a:p>
                      <a:r>
                        <a:rPr lang="fi-FI" sz="1400" dirty="0" smtClean="0"/>
                        <a:t>146</a:t>
                      </a:r>
                      <a:endParaRPr lang="fi-FI" sz="1400" dirty="0"/>
                    </a:p>
                  </a:txBody>
                  <a:tcPr/>
                </a:tc>
                <a:extLst>
                  <a:ext uri="{0D108BD9-81ED-4DB2-BD59-A6C34878D82A}">
                    <a16:rowId xmlns:a16="http://schemas.microsoft.com/office/drawing/2014/main" val="1150743493"/>
                  </a:ext>
                </a:extLst>
              </a:tr>
              <a:tr h="778215">
                <a:tc>
                  <a:txBody>
                    <a:bodyPr/>
                    <a:lstStyle/>
                    <a:p>
                      <a:r>
                        <a:rPr lang="en-US" sz="1400" b="0" i="0" kern="1200" dirty="0" smtClean="0">
                          <a:solidFill>
                            <a:schemeClr val="dk1"/>
                          </a:solidFill>
                          <a:effectLst/>
                          <a:latin typeface="+mn-lt"/>
                          <a:ea typeface="+mn-ea"/>
                          <a:cs typeface="+mn-cs"/>
                        </a:rPr>
                        <a:t>Industrial Management and Information Systems</a:t>
                      </a:r>
                      <a:endParaRPr lang="fi-FI" sz="1400" dirty="0"/>
                    </a:p>
                  </a:txBody>
                  <a:tcPr/>
                </a:tc>
                <a:tc>
                  <a:txBody>
                    <a:bodyPr/>
                    <a:lstStyle/>
                    <a:p>
                      <a:r>
                        <a:rPr lang="fi-FI" sz="1400" dirty="0" smtClean="0"/>
                        <a:t>7</a:t>
                      </a:r>
                      <a:endParaRPr lang="fi-FI" sz="1400" dirty="0"/>
                    </a:p>
                  </a:txBody>
                  <a:tcPr/>
                </a:tc>
                <a:tc>
                  <a:txBody>
                    <a:bodyPr/>
                    <a:lstStyle/>
                    <a:p>
                      <a:r>
                        <a:rPr lang="fi-FI" sz="1400" dirty="0" smtClean="0"/>
                        <a:t>17</a:t>
                      </a:r>
                      <a:endParaRPr lang="fi-FI" sz="1400" dirty="0"/>
                    </a:p>
                  </a:txBody>
                  <a:tcPr/>
                </a:tc>
                <a:tc>
                  <a:txBody>
                    <a:bodyPr/>
                    <a:lstStyle/>
                    <a:p>
                      <a:r>
                        <a:rPr lang="fi-FI" sz="1400" dirty="0" smtClean="0"/>
                        <a:t>17</a:t>
                      </a:r>
                    </a:p>
                  </a:txBody>
                  <a:tcPr/>
                </a:tc>
                <a:extLst>
                  <a:ext uri="{0D108BD9-81ED-4DB2-BD59-A6C34878D82A}">
                    <a16:rowId xmlns:a16="http://schemas.microsoft.com/office/drawing/2014/main" val="2011567036"/>
                  </a:ext>
                </a:extLst>
              </a:tr>
              <a:tr h="251037">
                <a:tc>
                  <a:txBody>
                    <a:bodyPr/>
                    <a:lstStyle/>
                    <a:p>
                      <a:r>
                        <a:rPr lang="fi-FI" sz="1400" b="0" i="0" kern="1200" dirty="0" smtClean="0">
                          <a:solidFill>
                            <a:schemeClr val="dk1"/>
                          </a:solidFill>
                          <a:effectLst/>
                          <a:latin typeface="+mn-lt"/>
                          <a:ea typeface="+mn-ea"/>
                          <a:cs typeface="+mn-cs"/>
                        </a:rPr>
                        <a:t>Technology</a:t>
                      </a:r>
                      <a:endParaRPr lang="fi-FI" sz="1400" dirty="0"/>
                    </a:p>
                  </a:txBody>
                  <a:tcPr/>
                </a:tc>
                <a:tc>
                  <a:txBody>
                    <a:bodyPr/>
                    <a:lstStyle/>
                    <a:p>
                      <a:r>
                        <a:rPr lang="fi-FI" sz="1400" dirty="0" smtClean="0"/>
                        <a:t>4</a:t>
                      </a:r>
                      <a:endParaRPr lang="fi-FI" sz="1400" dirty="0"/>
                    </a:p>
                  </a:txBody>
                  <a:tcPr/>
                </a:tc>
                <a:tc>
                  <a:txBody>
                    <a:bodyPr/>
                    <a:lstStyle/>
                    <a:p>
                      <a:r>
                        <a:rPr lang="fi-FI" sz="1400" dirty="0" smtClean="0"/>
                        <a:t>19</a:t>
                      </a:r>
                      <a:endParaRPr lang="fi-FI" sz="1400" dirty="0"/>
                    </a:p>
                  </a:txBody>
                  <a:tcPr/>
                </a:tc>
                <a:tc>
                  <a:txBody>
                    <a:bodyPr/>
                    <a:lstStyle/>
                    <a:p>
                      <a:r>
                        <a:rPr lang="fi-FI" sz="1400" dirty="0" smtClean="0"/>
                        <a:t>4</a:t>
                      </a:r>
                      <a:endParaRPr lang="fi-FI" sz="1400" dirty="0"/>
                    </a:p>
                  </a:txBody>
                  <a:tcPr/>
                </a:tc>
                <a:extLst>
                  <a:ext uri="{0D108BD9-81ED-4DB2-BD59-A6C34878D82A}">
                    <a16:rowId xmlns:a16="http://schemas.microsoft.com/office/drawing/2014/main" val="66534976"/>
                  </a:ext>
                </a:extLst>
              </a:tr>
            </a:tbl>
          </a:graphicData>
        </a:graphic>
      </p:graphicFrame>
    </p:spTree>
    <p:extLst>
      <p:ext uri="{BB962C8B-B14F-4D97-AF65-F5344CB8AC3E}">
        <p14:creationId xmlns:p14="http://schemas.microsoft.com/office/powerpoint/2010/main" val="3917117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41839-3098-7B48-8F77-6D58B98684AD}" type="datetime1">
              <a:rPr lang="fi-FI" smtClean="0"/>
              <a:t>26.5.2021</a:t>
            </a:fld>
            <a:endParaRPr lang="fi-FI" dirty="0"/>
          </a:p>
        </p:txBody>
      </p:sp>
      <p:sp>
        <p:nvSpPr>
          <p:cNvPr id="4" name="Slide Number Placeholder 3"/>
          <p:cNvSpPr>
            <a:spLocks noGrp="1"/>
          </p:cNvSpPr>
          <p:nvPr>
            <p:ph type="sldNum" sz="quarter" idx="12"/>
          </p:nvPr>
        </p:nvSpPr>
        <p:spPr/>
        <p:txBody>
          <a:bodyPr/>
          <a:lstStyle/>
          <a:p>
            <a:fld id="{88EE369A-AF99-8045-B3F2-B7C831FDB65B}" type="slidenum">
              <a:rPr lang="fi-FI" smtClean="0"/>
              <a:t>3</a:t>
            </a:fld>
            <a:endParaRPr lang="fi-FI"/>
          </a:p>
        </p:txBody>
      </p:sp>
      <p:grpSp>
        <p:nvGrpSpPr>
          <p:cNvPr id="9" name="Group 8"/>
          <p:cNvGrpSpPr/>
          <p:nvPr/>
        </p:nvGrpSpPr>
        <p:grpSpPr>
          <a:xfrm>
            <a:off x="623392" y="188640"/>
            <a:ext cx="11177889" cy="6444766"/>
            <a:chOff x="623392" y="188640"/>
            <a:chExt cx="11177889" cy="6444766"/>
          </a:xfrm>
        </p:grpSpPr>
        <p:pic>
          <p:nvPicPr>
            <p:cNvPr id="5" name="Picture 4"/>
            <p:cNvPicPr>
              <a:picLocks noChangeAspect="1"/>
            </p:cNvPicPr>
            <p:nvPr/>
          </p:nvPicPr>
          <p:blipFill>
            <a:blip r:embed="rId2"/>
            <a:stretch>
              <a:fillRect/>
            </a:stretch>
          </p:blipFill>
          <p:spPr>
            <a:xfrm>
              <a:off x="623392" y="188640"/>
              <a:ext cx="10801200" cy="3248697"/>
            </a:xfrm>
            <a:prstGeom prst="rect">
              <a:avLst/>
            </a:prstGeom>
          </p:spPr>
        </p:pic>
        <p:pic>
          <p:nvPicPr>
            <p:cNvPr id="6" name="Picture 5"/>
            <p:cNvPicPr>
              <a:picLocks noChangeAspect="1"/>
            </p:cNvPicPr>
            <p:nvPr/>
          </p:nvPicPr>
          <p:blipFill>
            <a:blip r:embed="rId3"/>
            <a:stretch>
              <a:fillRect/>
            </a:stretch>
          </p:blipFill>
          <p:spPr>
            <a:xfrm>
              <a:off x="773881" y="3772400"/>
              <a:ext cx="11027400" cy="2861006"/>
            </a:xfrm>
            <a:prstGeom prst="rect">
              <a:avLst/>
            </a:prstGeom>
          </p:spPr>
        </p:pic>
      </p:grpSp>
    </p:spTree>
    <p:extLst>
      <p:ext uri="{BB962C8B-B14F-4D97-AF65-F5344CB8AC3E}">
        <p14:creationId xmlns:p14="http://schemas.microsoft.com/office/powerpoint/2010/main" val="3222483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41839-3098-7B48-8F77-6D58B98684AD}" type="datetime1">
              <a:rPr lang="fi-FI" smtClean="0"/>
              <a:t>26.5.2021</a:t>
            </a:fld>
            <a:endParaRPr lang="fi-FI" dirty="0"/>
          </a:p>
        </p:txBody>
      </p:sp>
      <p:sp>
        <p:nvSpPr>
          <p:cNvPr id="3" name="Footer Placeholder 2"/>
          <p:cNvSpPr>
            <a:spLocks noGrp="1"/>
          </p:cNvSpPr>
          <p:nvPr>
            <p:ph type="ftr" sz="quarter" idx="11"/>
          </p:nvPr>
        </p:nvSpPr>
        <p:spPr/>
        <p:txBody>
          <a:bodyPr/>
          <a:lstStyle/>
          <a:p>
            <a:r>
              <a:rPr lang="fi-FI" smtClean="0"/>
              <a:t>Vaihda oma nimi</a:t>
            </a:r>
            <a:endParaRPr lang="fi-FI"/>
          </a:p>
        </p:txBody>
      </p:sp>
      <p:sp>
        <p:nvSpPr>
          <p:cNvPr id="4" name="Slide Number Placeholder 3"/>
          <p:cNvSpPr>
            <a:spLocks noGrp="1"/>
          </p:cNvSpPr>
          <p:nvPr>
            <p:ph type="sldNum" sz="quarter" idx="12"/>
          </p:nvPr>
        </p:nvSpPr>
        <p:spPr/>
        <p:txBody>
          <a:bodyPr/>
          <a:lstStyle/>
          <a:p>
            <a:fld id="{88EE369A-AF99-8045-B3F2-B7C831FDB65B}" type="slidenum">
              <a:rPr lang="fi-FI" smtClean="0"/>
              <a:t>4</a:t>
            </a:fld>
            <a:endParaRPr lang="fi-FI"/>
          </a:p>
        </p:txBody>
      </p:sp>
      <p:grpSp>
        <p:nvGrpSpPr>
          <p:cNvPr id="9" name="Group 8"/>
          <p:cNvGrpSpPr/>
          <p:nvPr/>
        </p:nvGrpSpPr>
        <p:grpSpPr>
          <a:xfrm>
            <a:off x="119336" y="466249"/>
            <a:ext cx="11938891" cy="6145250"/>
            <a:chOff x="119336" y="466249"/>
            <a:chExt cx="11938891" cy="6145250"/>
          </a:xfrm>
        </p:grpSpPr>
        <p:pic>
          <p:nvPicPr>
            <p:cNvPr id="5" name="Picture 4"/>
            <p:cNvPicPr>
              <a:picLocks noChangeAspect="1"/>
            </p:cNvPicPr>
            <p:nvPr/>
          </p:nvPicPr>
          <p:blipFill>
            <a:blip r:embed="rId2"/>
            <a:stretch>
              <a:fillRect/>
            </a:stretch>
          </p:blipFill>
          <p:spPr>
            <a:xfrm>
              <a:off x="119336" y="466249"/>
              <a:ext cx="11938891" cy="6145250"/>
            </a:xfrm>
            <a:prstGeom prst="rect">
              <a:avLst/>
            </a:prstGeom>
          </p:spPr>
        </p:pic>
        <p:sp>
          <p:nvSpPr>
            <p:cNvPr id="6" name="TextBox 5"/>
            <p:cNvSpPr txBox="1"/>
            <p:nvPr/>
          </p:nvSpPr>
          <p:spPr>
            <a:xfrm>
              <a:off x="8544272" y="980728"/>
              <a:ext cx="3168352" cy="138499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i-FI" sz="1200" b="1" dirty="0" err="1" smtClean="0"/>
                <a:t>Other</a:t>
              </a:r>
              <a:r>
                <a:rPr lang="fi-FI" sz="1200" b="1" dirty="0" smtClean="0"/>
                <a:t>, </a:t>
              </a:r>
              <a:r>
                <a:rPr lang="fi-FI" sz="1200" b="1" dirty="0" err="1" smtClean="0"/>
                <a:t>what</a:t>
              </a:r>
              <a:r>
                <a:rPr lang="fi-FI" sz="1200" b="1" dirty="0" smtClean="0"/>
                <a:t>?</a:t>
              </a:r>
            </a:p>
            <a:p>
              <a:pPr marL="285750" indent="-285750">
                <a:buFont typeface="Wingdings" panose="05000000000000000000" pitchFamily="2" charset="2"/>
                <a:buChar char="Ø"/>
              </a:pPr>
              <a:r>
                <a:rPr lang="en-US" sz="1200" dirty="0"/>
                <a:t>Hybrid study, where the student can choose the time and place for their study</a:t>
              </a:r>
              <a:r>
                <a:rPr lang="en-US" sz="1200" dirty="0" smtClean="0"/>
                <a:t>.</a:t>
              </a:r>
            </a:p>
            <a:p>
              <a:pPr marL="285750" indent="-285750">
                <a:buFont typeface="Wingdings" panose="05000000000000000000" pitchFamily="2" charset="2"/>
                <a:buChar char="Ø"/>
              </a:pPr>
              <a:r>
                <a:rPr lang="en-US" sz="1200" dirty="0"/>
                <a:t>Several Master’s degree students are hoping for the opportunity to complete their studies entirely remotely to completion.</a:t>
              </a:r>
              <a:endParaRPr lang="fi-FI" sz="1200" dirty="0"/>
            </a:p>
          </p:txBody>
        </p:sp>
      </p:grpSp>
    </p:spTree>
    <p:extLst>
      <p:ext uri="{BB962C8B-B14F-4D97-AF65-F5344CB8AC3E}">
        <p14:creationId xmlns:p14="http://schemas.microsoft.com/office/powerpoint/2010/main" val="669898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41839-3098-7B48-8F77-6D58B98684AD}" type="datetime1">
              <a:rPr lang="fi-FI" smtClean="0"/>
              <a:t>26.5.2021</a:t>
            </a:fld>
            <a:endParaRPr lang="fi-FI" dirty="0"/>
          </a:p>
        </p:txBody>
      </p:sp>
      <p:sp>
        <p:nvSpPr>
          <p:cNvPr id="3" name="Footer Placeholder 2"/>
          <p:cNvSpPr>
            <a:spLocks noGrp="1"/>
          </p:cNvSpPr>
          <p:nvPr>
            <p:ph type="ftr" sz="quarter" idx="11"/>
          </p:nvPr>
        </p:nvSpPr>
        <p:spPr/>
        <p:txBody>
          <a:bodyPr/>
          <a:lstStyle/>
          <a:p>
            <a:r>
              <a:rPr lang="fi-FI" smtClean="0"/>
              <a:t>Vaihda oma nimi</a:t>
            </a:r>
            <a:endParaRPr lang="fi-FI"/>
          </a:p>
        </p:txBody>
      </p:sp>
      <p:sp>
        <p:nvSpPr>
          <p:cNvPr id="4" name="Slide Number Placeholder 3"/>
          <p:cNvSpPr>
            <a:spLocks noGrp="1"/>
          </p:cNvSpPr>
          <p:nvPr>
            <p:ph type="sldNum" sz="quarter" idx="12"/>
          </p:nvPr>
        </p:nvSpPr>
        <p:spPr/>
        <p:txBody>
          <a:bodyPr/>
          <a:lstStyle/>
          <a:p>
            <a:fld id="{88EE369A-AF99-8045-B3F2-B7C831FDB65B}" type="slidenum">
              <a:rPr lang="fi-FI" smtClean="0"/>
              <a:t>5</a:t>
            </a:fld>
            <a:endParaRPr lang="fi-FI"/>
          </a:p>
        </p:txBody>
      </p:sp>
      <p:grpSp>
        <p:nvGrpSpPr>
          <p:cNvPr id="10" name="Group 9"/>
          <p:cNvGrpSpPr/>
          <p:nvPr/>
        </p:nvGrpSpPr>
        <p:grpSpPr>
          <a:xfrm>
            <a:off x="191344" y="878009"/>
            <a:ext cx="11845186" cy="5365382"/>
            <a:chOff x="202798" y="635832"/>
            <a:chExt cx="11845186" cy="5365382"/>
          </a:xfrm>
        </p:grpSpPr>
        <p:pic>
          <p:nvPicPr>
            <p:cNvPr id="6" name="Picture 5"/>
            <p:cNvPicPr>
              <a:picLocks noChangeAspect="1"/>
            </p:cNvPicPr>
            <p:nvPr/>
          </p:nvPicPr>
          <p:blipFill>
            <a:blip r:embed="rId2"/>
            <a:stretch>
              <a:fillRect/>
            </a:stretch>
          </p:blipFill>
          <p:spPr>
            <a:xfrm>
              <a:off x="202798" y="1535424"/>
              <a:ext cx="2336074" cy="3888432"/>
            </a:xfrm>
            <a:prstGeom prst="rect">
              <a:avLst/>
            </a:prstGeom>
          </p:spPr>
        </p:pic>
        <p:pic>
          <p:nvPicPr>
            <p:cNvPr id="8" name="Picture 7"/>
            <p:cNvPicPr>
              <a:picLocks noChangeAspect="1"/>
            </p:cNvPicPr>
            <p:nvPr/>
          </p:nvPicPr>
          <p:blipFill>
            <a:blip r:embed="rId3"/>
            <a:stretch>
              <a:fillRect/>
            </a:stretch>
          </p:blipFill>
          <p:spPr>
            <a:xfrm>
              <a:off x="2567608" y="1021353"/>
              <a:ext cx="9480376" cy="4979861"/>
            </a:xfrm>
            <a:prstGeom prst="rect">
              <a:avLst/>
            </a:prstGeom>
          </p:spPr>
        </p:pic>
        <p:pic>
          <p:nvPicPr>
            <p:cNvPr id="9" name="Picture 8"/>
            <p:cNvPicPr>
              <a:picLocks noChangeAspect="1"/>
            </p:cNvPicPr>
            <p:nvPr/>
          </p:nvPicPr>
          <p:blipFill>
            <a:blip r:embed="rId4"/>
            <a:stretch>
              <a:fillRect/>
            </a:stretch>
          </p:blipFill>
          <p:spPr>
            <a:xfrm>
              <a:off x="614553" y="635832"/>
              <a:ext cx="3848637" cy="543001"/>
            </a:xfrm>
            <a:prstGeom prst="rect">
              <a:avLst/>
            </a:prstGeom>
          </p:spPr>
        </p:pic>
      </p:grpSp>
    </p:spTree>
    <p:extLst>
      <p:ext uri="{BB962C8B-B14F-4D97-AF65-F5344CB8AC3E}">
        <p14:creationId xmlns:p14="http://schemas.microsoft.com/office/powerpoint/2010/main" val="361097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41839-3098-7B48-8F77-6D58B98684AD}" type="datetime1">
              <a:rPr lang="fi-FI" smtClean="0"/>
              <a:t>26.5.2021</a:t>
            </a:fld>
            <a:endParaRPr lang="fi-FI" dirty="0"/>
          </a:p>
        </p:txBody>
      </p:sp>
      <p:sp>
        <p:nvSpPr>
          <p:cNvPr id="3" name="Footer Placeholder 2"/>
          <p:cNvSpPr>
            <a:spLocks noGrp="1"/>
          </p:cNvSpPr>
          <p:nvPr>
            <p:ph type="ftr" sz="quarter" idx="11"/>
          </p:nvPr>
        </p:nvSpPr>
        <p:spPr/>
        <p:txBody>
          <a:bodyPr/>
          <a:lstStyle/>
          <a:p>
            <a:r>
              <a:rPr lang="fi-FI" smtClean="0"/>
              <a:t>Vaihda oma nimi</a:t>
            </a:r>
            <a:endParaRPr lang="fi-FI"/>
          </a:p>
        </p:txBody>
      </p:sp>
      <p:sp>
        <p:nvSpPr>
          <p:cNvPr id="4" name="Slide Number Placeholder 3"/>
          <p:cNvSpPr>
            <a:spLocks noGrp="1"/>
          </p:cNvSpPr>
          <p:nvPr>
            <p:ph type="sldNum" sz="quarter" idx="12"/>
          </p:nvPr>
        </p:nvSpPr>
        <p:spPr/>
        <p:txBody>
          <a:bodyPr/>
          <a:lstStyle/>
          <a:p>
            <a:fld id="{88EE369A-AF99-8045-B3F2-B7C831FDB65B}" type="slidenum">
              <a:rPr lang="fi-FI" smtClean="0"/>
              <a:t>6</a:t>
            </a:fld>
            <a:endParaRPr lang="fi-FI"/>
          </a:p>
        </p:txBody>
      </p:sp>
      <p:grpSp>
        <p:nvGrpSpPr>
          <p:cNvPr id="14" name="Group 13"/>
          <p:cNvGrpSpPr/>
          <p:nvPr/>
        </p:nvGrpSpPr>
        <p:grpSpPr>
          <a:xfrm>
            <a:off x="191344" y="332608"/>
            <a:ext cx="11782964" cy="5328640"/>
            <a:chOff x="191344" y="332608"/>
            <a:chExt cx="11782964" cy="5328640"/>
          </a:xfrm>
        </p:grpSpPr>
        <p:pic>
          <p:nvPicPr>
            <p:cNvPr id="6" name="Picture 5"/>
            <p:cNvPicPr>
              <a:picLocks noChangeAspect="1"/>
            </p:cNvPicPr>
            <p:nvPr/>
          </p:nvPicPr>
          <p:blipFill>
            <a:blip r:embed="rId2"/>
            <a:stretch>
              <a:fillRect/>
            </a:stretch>
          </p:blipFill>
          <p:spPr>
            <a:xfrm>
              <a:off x="602015" y="332608"/>
              <a:ext cx="4258269" cy="552527"/>
            </a:xfrm>
            <a:prstGeom prst="rect">
              <a:avLst/>
            </a:prstGeom>
          </p:spPr>
        </p:pic>
        <p:grpSp>
          <p:nvGrpSpPr>
            <p:cNvPr id="13" name="Group 12"/>
            <p:cNvGrpSpPr/>
            <p:nvPr/>
          </p:nvGrpSpPr>
          <p:grpSpPr>
            <a:xfrm>
              <a:off x="191344" y="961477"/>
              <a:ext cx="11782964" cy="4699771"/>
              <a:chOff x="191344" y="961477"/>
              <a:chExt cx="11782964" cy="4699771"/>
            </a:xfrm>
          </p:grpSpPr>
          <p:grpSp>
            <p:nvGrpSpPr>
              <p:cNvPr id="12" name="Group 11"/>
              <p:cNvGrpSpPr/>
              <p:nvPr/>
            </p:nvGrpSpPr>
            <p:grpSpPr>
              <a:xfrm>
                <a:off x="191344" y="1484784"/>
                <a:ext cx="11782964" cy="4176464"/>
                <a:chOff x="191344" y="1484784"/>
                <a:chExt cx="11782964" cy="4176464"/>
              </a:xfrm>
            </p:grpSpPr>
            <p:pic>
              <p:nvPicPr>
                <p:cNvPr id="5" name="Picture 4"/>
                <p:cNvPicPr>
                  <a:picLocks noChangeAspect="1"/>
                </p:cNvPicPr>
                <p:nvPr/>
              </p:nvPicPr>
              <p:blipFill>
                <a:blip r:embed="rId3"/>
                <a:stretch>
                  <a:fillRect/>
                </a:stretch>
              </p:blipFill>
              <p:spPr>
                <a:xfrm>
                  <a:off x="3833182" y="1484784"/>
                  <a:ext cx="8141126" cy="4176464"/>
                </a:xfrm>
                <a:prstGeom prst="rect">
                  <a:avLst/>
                </a:prstGeom>
              </p:spPr>
            </p:pic>
            <p:pic>
              <p:nvPicPr>
                <p:cNvPr id="8" name="Picture 7"/>
                <p:cNvPicPr>
                  <a:picLocks noChangeAspect="1"/>
                </p:cNvPicPr>
                <p:nvPr/>
              </p:nvPicPr>
              <p:blipFill>
                <a:blip r:embed="rId4"/>
                <a:stretch>
                  <a:fillRect/>
                </a:stretch>
              </p:blipFill>
              <p:spPr>
                <a:xfrm>
                  <a:off x="191344" y="1773408"/>
                  <a:ext cx="3810532" cy="3429479"/>
                </a:xfrm>
                <a:prstGeom prst="rect">
                  <a:avLst/>
                </a:prstGeom>
              </p:spPr>
            </p:pic>
          </p:grpSp>
          <p:sp>
            <p:nvSpPr>
              <p:cNvPr id="9" name="TextBox 8"/>
              <p:cNvSpPr txBox="1"/>
              <p:nvPr/>
            </p:nvSpPr>
            <p:spPr>
              <a:xfrm>
                <a:off x="8760296" y="961477"/>
                <a:ext cx="3096344"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i-FI" sz="1200" b="1" dirty="0" err="1" smtClean="0"/>
                  <a:t>Other</a:t>
                </a:r>
                <a:r>
                  <a:rPr lang="fi-FI" sz="1200" b="1" dirty="0" smtClean="0"/>
                  <a:t>, </a:t>
                </a:r>
                <a:r>
                  <a:rPr lang="fi-FI" sz="1200" b="1" dirty="0" err="1" smtClean="0"/>
                  <a:t>what</a:t>
                </a:r>
                <a:r>
                  <a:rPr lang="fi-FI" sz="1200" b="1" dirty="0" smtClean="0"/>
                  <a:t>?</a:t>
                </a:r>
              </a:p>
              <a:p>
                <a:pPr marL="285750" indent="-285750">
                  <a:buFont typeface="Wingdings" panose="05000000000000000000" pitchFamily="2" charset="2"/>
                  <a:buChar char="Ø"/>
                </a:pPr>
                <a:r>
                  <a:rPr lang="en-US" sz="1200" dirty="0" smtClean="0"/>
                  <a:t>Reconciling </a:t>
                </a:r>
                <a:r>
                  <a:rPr lang="en-US" sz="1200" dirty="0"/>
                  <a:t>family life and </a:t>
                </a:r>
                <a:r>
                  <a:rPr lang="en-US" sz="1200" dirty="0" smtClean="0"/>
                  <a:t>studies</a:t>
                </a:r>
              </a:p>
              <a:p>
                <a:pPr marL="285750" indent="-285750">
                  <a:buFont typeface="Wingdings" panose="05000000000000000000" pitchFamily="2" charset="2"/>
                  <a:buChar char="Ø"/>
                </a:pPr>
                <a:r>
                  <a:rPr lang="en-US" sz="1200" dirty="0"/>
                  <a:t>Possibility to live outside </a:t>
                </a:r>
                <a:r>
                  <a:rPr lang="en-US" sz="1200" dirty="0" smtClean="0"/>
                  <a:t>Vaasa</a:t>
                </a:r>
              </a:p>
              <a:p>
                <a:pPr marL="285750" indent="-285750">
                  <a:buFont typeface="Wingdings" panose="05000000000000000000" pitchFamily="2" charset="2"/>
                  <a:buChar char="Ø"/>
                </a:pPr>
                <a:r>
                  <a:rPr lang="en-US" sz="1200" dirty="0"/>
                  <a:t>Recorded </a:t>
                </a:r>
                <a:r>
                  <a:rPr lang="en-US" sz="1200" dirty="0" smtClean="0"/>
                  <a:t>lectures</a:t>
                </a:r>
              </a:p>
            </p:txBody>
          </p:sp>
        </p:grpSp>
      </p:grpSp>
    </p:spTree>
    <p:extLst>
      <p:ext uri="{BB962C8B-B14F-4D97-AF65-F5344CB8AC3E}">
        <p14:creationId xmlns:p14="http://schemas.microsoft.com/office/powerpoint/2010/main" val="2347090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41839-3098-7B48-8F77-6D58B98684AD}" type="datetime1">
              <a:rPr lang="fi-FI" smtClean="0"/>
              <a:t>26.5.2021</a:t>
            </a:fld>
            <a:endParaRPr lang="fi-FI" dirty="0"/>
          </a:p>
        </p:txBody>
      </p:sp>
      <p:sp>
        <p:nvSpPr>
          <p:cNvPr id="3" name="Footer Placeholder 2"/>
          <p:cNvSpPr>
            <a:spLocks noGrp="1"/>
          </p:cNvSpPr>
          <p:nvPr>
            <p:ph type="ftr" sz="quarter" idx="11"/>
          </p:nvPr>
        </p:nvSpPr>
        <p:spPr/>
        <p:txBody>
          <a:bodyPr/>
          <a:lstStyle/>
          <a:p>
            <a:r>
              <a:rPr lang="fi-FI" smtClean="0"/>
              <a:t>Vaihda oma nimi</a:t>
            </a:r>
            <a:endParaRPr lang="fi-FI"/>
          </a:p>
        </p:txBody>
      </p:sp>
      <p:sp>
        <p:nvSpPr>
          <p:cNvPr id="4" name="Slide Number Placeholder 3"/>
          <p:cNvSpPr>
            <a:spLocks noGrp="1"/>
          </p:cNvSpPr>
          <p:nvPr>
            <p:ph type="sldNum" sz="quarter" idx="12"/>
          </p:nvPr>
        </p:nvSpPr>
        <p:spPr/>
        <p:txBody>
          <a:bodyPr/>
          <a:lstStyle/>
          <a:p>
            <a:fld id="{88EE369A-AF99-8045-B3F2-B7C831FDB65B}" type="slidenum">
              <a:rPr lang="fi-FI" smtClean="0"/>
              <a:t>7</a:t>
            </a:fld>
            <a:endParaRPr lang="fi-FI"/>
          </a:p>
        </p:txBody>
      </p:sp>
      <p:grpSp>
        <p:nvGrpSpPr>
          <p:cNvPr id="12" name="Group 11"/>
          <p:cNvGrpSpPr/>
          <p:nvPr/>
        </p:nvGrpSpPr>
        <p:grpSpPr>
          <a:xfrm>
            <a:off x="299282" y="692696"/>
            <a:ext cx="11642585" cy="5486359"/>
            <a:chOff x="287180" y="802253"/>
            <a:chExt cx="11642585" cy="5486359"/>
          </a:xfrm>
        </p:grpSpPr>
        <p:grpSp>
          <p:nvGrpSpPr>
            <p:cNvPr id="8" name="Group 7"/>
            <p:cNvGrpSpPr/>
            <p:nvPr/>
          </p:nvGrpSpPr>
          <p:grpSpPr>
            <a:xfrm>
              <a:off x="287180" y="802253"/>
              <a:ext cx="11642585" cy="5486359"/>
              <a:chOff x="176109" y="387480"/>
              <a:chExt cx="11642585" cy="5486359"/>
            </a:xfrm>
          </p:grpSpPr>
          <p:pic>
            <p:nvPicPr>
              <p:cNvPr id="5" name="Picture 4"/>
              <p:cNvPicPr>
                <a:picLocks noChangeAspect="1"/>
              </p:cNvPicPr>
              <p:nvPr/>
            </p:nvPicPr>
            <p:blipFill>
              <a:blip r:embed="rId2"/>
              <a:stretch>
                <a:fillRect/>
              </a:stretch>
            </p:blipFill>
            <p:spPr>
              <a:xfrm>
                <a:off x="2448906" y="920609"/>
                <a:ext cx="9369788" cy="4953230"/>
              </a:xfrm>
              <a:prstGeom prst="rect">
                <a:avLst/>
              </a:prstGeom>
            </p:spPr>
          </p:pic>
          <p:pic>
            <p:nvPicPr>
              <p:cNvPr id="6" name="Picture 5"/>
              <p:cNvPicPr>
                <a:picLocks noChangeAspect="1"/>
              </p:cNvPicPr>
              <p:nvPr/>
            </p:nvPicPr>
            <p:blipFill>
              <a:blip r:embed="rId3"/>
              <a:stretch>
                <a:fillRect/>
              </a:stretch>
            </p:blipFill>
            <p:spPr>
              <a:xfrm>
                <a:off x="942255" y="387480"/>
                <a:ext cx="5153744" cy="409632"/>
              </a:xfrm>
              <a:prstGeom prst="rect">
                <a:avLst/>
              </a:prstGeom>
            </p:spPr>
          </p:pic>
          <p:pic>
            <p:nvPicPr>
              <p:cNvPr id="7" name="Picture 6"/>
              <p:cNvPicPr>
                <a:picLocks noChangeAspect="1"/>
              </p:cNvPicPr>
              <p:nvPr/>
            </p:nvPicPr>
            <p:blipFill>
              <a:blip r:embed="rId4"/>
              <a:stretch>
                <a:fillRect/>
              </a:stretch>
            </p:blipFill>
            <p:spPr>
              <a:xfrm>
                <a:off x="176109" y="1412775"/>
                <a:ext cx="2230621" cy="3968898"/>
              </a:xfrm>
              <a:prstGeom prst="rect">
                <a:avLst/>
              </a:prstGeom>
            </p:spPr>
          </p:pic>
        </p:grpSp>
        <p:sp>
          <p:nvSpPr>
            <p:cNvPr id="9" name="TextBox 8"/>
            <p:cNvSpPr txBox="1"/>
            <p:nvPr/>
          </p:nvSpPr>
          <p:spPr>
            <a:xfrm>
              <a:off x="8904312" y="2852936"/>
              <a:ext cx="2713593" cy="138499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i-FI" sz="1200" b="1" dirty="0" err="1" smtClean="0"/>
                <a:t>Other</a:t>
              </a:r>
              <a:r>
                <a:rPr lang="fi-FI" sz="1200" b="1" dirty="0" smtClean="0"/>
                <a:t>, </a:t>
              </a:r>
              <a:r>
                <a:rPr lang="fi-FI" sz="1200" b="1" dirty="0" err="1" smtClean="0"/>
                <a:t>what</a:t>
              </a:r>
              <a:r>
                <a:rPr lang="fi-FI" sz="1200" b="1" dirty="0" smtClean="0"/>
                <a:t>?</a:t>
              </a:r>
            </a:p>
            <a:p>
              <a:pPr marL="285750" indent="-285750">
                <a:buFont typeface="Wingdings" panose="05000000000000000000" pitchFamily="2" charset="2"/>
                <a:buChar char="Ø"/>
              </a:pPr>
              <a:r>
                <a:rPr lang="en-US" sz="1200" dirty="0"/>
                <a:t>Workload and requirements for some courses higher than </a:t>
              </a:r>
              <a:r>
                <a:rPr lang="en-US" sz="1200" dirty="0" smtClean="0"/>
                <a:t>usual</a:t>
              </a:r>
            </a:p>
            <a:p>
              <a:pPr marL="285750" indent="-285750">
                <a:buFont typeface="Wingdings" panose="05000000000000000000" pitchFamily="2" charset="2"/>
                <a:buChar char="Ø"/>
              </a:pPr>
              <a:r>
                <a:rPr lang="en-US" sz="1200" dirty="0" smtClean="0"/>
                <a:t>Separating </a:t>
              </a:r>
              <a:r>
                <a:rPr lang="en-US" sz="1200" dirty="0"/>
                <a:t>study and leisure is </a:t>
              </a:r>
              <a:r>
                <a:rPr lang="en-US" sz="1200" dirty="0" smtClean="0"/>
                <a:t>challenging</a:t>
              </a:r>
            </a:p>
            <a:p>
              <a:pPr marL="285750" indent="-285750">
                <a:buFont typeface="Wingdings" panose="05000000000000000000" pitchFamily="2" charset="2"/>
                <a:buChar char="Ø"/>
              </a:pPr>
              <a:r>
                <a:rPr lang="en-US" sz="1200" dirty="0"/>
                <a:t>Some have not experienced any challenges in distance </a:t>
              </a:r>
              <a:r>
                <a:rPr lang="en-US" sz="1200" dirty="0" smtClean="0"/>
                <a:t>learning</a:t>
              </a:r>
            </a:p>
          </p:txBody>
        </p:sp>
      </p:grpSp>
    </p:spTree>
    <p:extLst>
      <p:ext uri="{BB962C8B-B14F-4D97-AF65-F5344CB8AC3E}">
        <p14:creationId xmlns:p14="http://schemas.microsoft.com/office/powerpoint/2010/main" val="1480244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41839-3098-7B48-8F77-6D58B98684AD}" type="datetime1">
              <a:rPr lang="fi-FI" smtClean="0"/>
              <a:t>26.5.2021</a:t>
            </a:fld>
            <a:endParaRPr lang="fi-FI" dirty="0"/>
          </a:p>
        </p:txBody>
      </p:sp>
      <p:sp>
        <p:nvSpPr>
          <p:cNvPr id="3" name="Footer Placeholder 2"/>
          <p:cNvSpPr>
            <a:spLocks noGrp="1"/>
          </p:cNvSpPr>
          <p:nvPr>
            <p:ph type="ftr" sz="quarter" idx="11"/>
          </p:nvPr>
        </p:nvSpPr>
        <p:spPr/>
        <p:txBody>
          <a:bodyPr/>
          <a:lstStyle/>
          <a:p>
            <a:r>
              <a:rPr lang="fi-FI" smtClean="0"/>
              <a:t>Vaihda oma nimi</a:t>
            </a:r>
            <a:endParaRPr lang="fi-FI"/>
          </a:p>
        </p:txBody>
      </p:sp>
      <p:sp>
        <p:nvSpPr>
          <p:cNvPr id="4" name="Slide Number Placeholder 3"/>
          <p:cNvSpPr>
            <a:spLocks noGrp="1"/>
          </p:cNvSpPr>
          <p:nvPr>
            <p:ph type="sldNum" sz="quarter" idx="12"/>
          </p:nvPr>
        </p:nvSpPr>
        <p:spPr/>
        <p:txBody>
          <a:bodyPr/>
          <a:lstStyle/>
          <a:p>
            <a:fld id="{88EE369A-AF99-8045-B3F2-B7C831FDB65B}" type="slidenum">
              <a:rPr lang="fi-FI" smtClean="0"/>
              <a:t>8</a:t>
            </a:fld>
            <a:endParaRPr lang="fi-FI"/>
          </a:p>
        </p:txBody>
      </p:sp>
      <p:grpSp>
        <p:nvGrpSpPr>
          <p:cNvPr id="11" name="Group 10"/>
          <p:cNvGrpSpPr/>
          <p:nvPr/>
        </p:nvGrpSpPr>
        <p:grpSpPr>
          <a:xfrm>
            <a:off x="86950" y="668222"/>
            <a:ext cx="12072664" cy="4645309"/>
            <a:chOff x="119336" y="452198"/>
            <a:chExt cx="12072664" cy="4645309"/>
          </a:xfrm>
        </p:grpSpPr>
        <p:pic>
          <p:nvPicPr>
            <p:cNvPr id="5" name="Picture 4"/>
            <p:cNvPicPr>
              <a:picLocks noChangeAspect="1"/>
            </p:cNvPicPr>
            <p:nvPr/>
          </p:nvPicPr>
          <p:blipFill>
            <a:blip r:embed="rId2"/>
            <a:stretch>
              <a:fillRect/>
            </a:stretch>
          </p:blipFill>
          <p:spPr>
            <a:xfrm>
              <a:off x="328288" y="452198"/>
              <a:ext cx="10488489" cy="304843"/>
            </a:xfrm>
            <a:prstGeom prst="rect">
              <a:avLst/>
            </a:prstGeom>
          </p:spPr>
        </p:pic>
        <p:pic>
          <p:nvPicPr>
            <p:cNvPr id="6" name="Picture 5"/>
            <p:cNvPicPr>
              <a:picLocks noChangeAspect="1"/>
            </p:cNvPicPr>
            <p:nvPr/>
          </p:nvPicPr>
          <p:blipFill>
            <a:blip r:embed="rId3"/>
            <a:stretch>
              <a:fillRect/>
            </a:stretch>
          </p:blipFill>
          <p:spPr>
            <a:xfrm>
              <a:off x="3641293" y="1556792"/>
              <a:ext cx="8550707" cy="3540715"/>
            </a:xfrm>
            <a:prstGeom prst="rect">
              <a:avLst/>
            </a:prstGeom>
          </p:spPr>
        </p:pic>
        <p:pic>
          <p:nvPicPr>
            <p:cNvPr id="7" name="Picture 6"/>
            <p:cNvPicPr>
              <a:picLocks noChangeAspect="1"/>
            </p:cNvPicPr>
            <p:nvPr/>
          </p:nvPicPr>
          <p:blipFill>
            <a:blip r:embed="rId4"/>
            <a:stretch>
              <a:fillRect/>
            </a:stretch>
          </p:blipFill>
          <p:spPr>
            <a:xfrm>
              <a:off x="119336" y="1844824"/>
              <a:ext cx="3669332" cy="3063465"/>
            </a:xfrm>
            <a:prstGeom prst="rect">
              <a:avLst/>
            </a:prstGeom>
          </p:spPr>
        </p:pic>
        <p:sp>
          <p:nvSpPr>
            <p:cNvPr id="8" name="TextBox 7"/>
            <p:cNvSpPr txBox="1"/>
            <p:nvPr/>
          </p:nvSpPr>
          <p:spPr>
            <a:xfrm>
              <a:off x="9152722" y="764704"/>
              <a:ext cx="2808312" cy="175432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i-FI" sz="1200" b="1" dirty="0" err="1" smtClean="0"/>
                <a:t>Other</a:t>
              </a:r>
              <a:r>
                <a:rPr lang="fi-FI" sz="1200" b="1" dirty="0" smtClean="0"/>
                <a:t>, </a:t>
              </a:r>
              <a:r>
                <a:rPr lang="fi-FI" sz="1200" b="1" dirty="0" err="1" smtClean="0"/>
                <a:t>what</a:t>
              </a:r>
              <a:r>
                <a:rPr lang="fi-FI" sz="1200" b="1" dirty="0" smtClean="0"/>
                <a:t>?</a:t>
              </a:r>
            </a:p>
            <a:p>
              <a:pPr marL="285750" indent="-285750">
                <a:buFont typeface="Wingdings" panose="05000000000000000000" pitchFamily="2" charset="2"/>
                <a:buChar char="Ø"/>
              </a:pPr>
              <a:r>
                <a:rPr lang="en-US" sz="1200" dirty="0"/>
                <a:t>Too demanding courses and overlapping course </a:t>
              </a:r>
              <a:r>
                <a:rPr lang="en-US" sz="1200" dirty="0" smtClean="0"/>
                <a:t>implementations</a:t>
              </a:r>
            </a:p>
            <a:p>
              <a:pPr marL="285750" indent="-285750">
                <a:buFont typeface="Wingdings" panose="05000000000000000000" pitchFamily="2" charset="2"/>
                <a:buChar char="Ø"/>
              </a:pPr>
              <a:r>
                <a:rPr lang="fi-FI" sz="1200" dirty="0" err="1" smtClean="0"/>
                <a:t>Incomplete</a:t>
              </a:r>
              <a:r>
                <a:rPr lang="fi-FI" sz="1200" dirty="0" smtClean="0"/>
                <a:t> </a:t>
              </a:r>
              <a:r>
                <a:rPr lang="fi-FI" sz="1200" dirty="0"/>
                <a:t>/ </a:t>
              </a:r>
              <a:r>
                <a:rPr lang="fi-FI" sz="1200" dirty="0" err="1"/>
                <a:t>poor</a:t>
              </a:r>
              <a:r>
                <a:rPr lang="fi-FI" sz="1200" dirty="0"/>
                <a:t> </a:t>
              </a:r>
              <a:r>
                <a:rPr lang="fi-FI" sz="1200" dirty="0" err="1"/>
                <a:t>communication</a:t>
              </a:r>
              <a:r>
                <a:rPr lang="fi-FI" sz="1200" dirty="0"/>
                <a:t> on </a:t>
              </a:r>
              <a:r>
                <a:rPr lang="fi-FI" sz="1200" dirty="0" err="1" smtClean="0"/>
                <a:t>courses</a:t>
              </a:r>
              <a:endParaRPr lang="fi-FI" sz="1200" dirty="0" smtClean="0"/>
            </a:p>
            <a:p>
              <a:pPr marL="285750" indent="-285750">
                <a:buFont typeface="Wingdings" panose="05000000000000000000" pitchFamily="2" charset="2"/>
                <a:buChar char="Ø"/>
              </a:pPr>
              <a:r>
                <a:rPr lang="en-US" sz="1200" dirty="0"/>
                <a:t>Networking and community is </a:t>
              </a:r>
              <a:r>
                <a:rPr lang="en-US" sz="1200" dirty="0" smtClean="0"/>
                <a:t>challenging</a:t>
              </a:r>
            </a:p>
            <a:p>
              <a:pPr marL="285750" indent="-285750">
                <a:buFont typeface="Wingdings" panose="05000000000000000000" pitchFamily="2" charset="2"/>
                <a:buChar char="Ø"/>
              </a:pPr>
              <a:r>
                <a:rPr lang="fi-FI" sz="1200" dirty="0"/>
                <a:t>Oma terveydentila, motivaation puute ja </a:t>
              </a:r>
              <a:r>
                <a:rPr lang="fi-FI" sz="1200" dirty="0" smtClean="0"/>
                <a:t>yksinäisyys</a:t>
              </a:r>
              <a:endParaRPr lang="fi-FI" sz="1200" dirty="0"/>
            </a:p>
          </p:txBody>
        </p:sp>
      </p:grpSp>
    </p:spTree>
    <p:extLst>
      <p:ext uri="{BB962C8B-B14F-4D97-AF65-F5344CB8AC3E}">
        <p14:creationId xmlns:p14="http://schemas.microsoft.com/office/powerpoint/2010/main" val="3659664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41839-3098-7B48-8F77-6D58B98684AD}" type="datetime1">
              <a:rPr lang="fi-FI" smtClean="0"/>
              <a:t>26.5.2021</a:t>
            </a:fld>
            <a:endParaRPr lang="fi-FI" dirty="0"/>
          </a:p>
        </p:txBody>
      </p:sp>
      <p:sp>
        <p:nvSpPr>
          <p:cNvPr id="4" name="Slide Number Placeholder 3"/>
          <p:cNvSpPr>
            <a:spLocks noGrp="1"/>
          </p:cNvSpPr>
          <p:nvPr>
            <p:ph type="sldNum" sz="quarter" idx="12"/>
          </p:nvPr>
        </p:nvSpPr>
        <p:spPr/>
        <p:txBody>
          <a:bodyPr/>
          <a:lstStyle/>
          <a:p>
            <a:fld id="{88EE369A-AF99-8045-B3F2-B7C831FDB65B}" type="slidenum">
              <a:rPr lang="fi-FI" smtClean="0"/>
              <a:t>9</a:t>
            </a:fld>
            <a:endParaRPr lang="fi-FI"/>
          </a:p>
        </p:txBody>
      </p:sp>
      <p:sp>
        <p:nvSpPr>
          <p:cNvPr id="11" name="TextBox 10"/>
          <p:cNvSpPr txBox="1"/>
          <p:nvPr/>
        </p:nvSpPr>
        <p:spPr>
          <a:xfrm>
            <a:off x="798763" y="548680"/>
            <a:ext cx="4577157" cy="646331"/>
          </a:xfrm>
          <a:prstGeom prst="rect">
            <a:avLst/>
          </a:prstGeom>
          <a:noFill/>
        </p:spPr>
        <p:txBody>
          <a:bodyPr wrap="square" rtlCol="0">
            <a:spAutoFit/>
          </a:bodyPr>
          <a:lstStyle/>
          <a:p>
            <a:r>
              <a:rPr lang="fi-FI" dirty="0" err="1" smtClean="0"/>
              <a:t>What</a:t>
            </a:r>
            <a:r>
              <a:rPr lang="fi-FI" dirty="0" smtClean="0"/>
              <a:t> </a:t>
            </a:r>
            <a:r>
              <a:rPr lang="fi-FI" dirty="0" err="1" smtClean="0"/>
              <a:t>do</a:t>
            </a:r>
            <a:r>
              <a:rPr lang="fi-FI" dirty="0" smtClean="0"/>
              <a:t> </a:t>
            </a:r>
            <a:r>
              <a:rPr lang="fi-FI" dirty="0" err="1" smtClean="0"/>
              <a:t>you</a:t>
            </a:r>
            <a:r>
              <a:rPr lang="fi-FI" dirty="0" smtClean="0"/>
              <a:t> </a:t>
            </a:r>
            <a:r>
              <a:rPr lang="fi-FI" dirty="0" err="1" smtClean="0"/>
              <a:t>think</a:t>
            </a:r>
            <a:r>
              <a:rPr lang="fi-FI" dirty="0" smtClean="0"/>
              <a:t> </a:t>
            </a:r>
            <a:r>
              <a:rPr lang="fi-FI" dirty="0" err="1" smtClean="0"/>
              <a:t>about</a:t>
            </a:r>
            <a:r>
              <a:rPr lang="fi-FI" dirty="0" smtClean="0"/>
              <a:t> </a:t>
            </a:r>
            <a:r>
              <a:rPr lang="fi-FI" dirty="0" err="1" smtClean="0"/>
              <a:t>the</a:t>
            </a:r>
            <a:r>
              <a:rPr lang="fi-FI" dirty="0" smtClean="0"/>
              <a:t> </a:t>
            </a:r>
            <a:r>
              <a:rPr lang="fi-FI" dirty="0" err="1" smtClean="0"/>
              <a:t>following</a:t>
            </a:r>
            <a:r>
              <a:rPr lang="fi-FI" dirty="0" smtClean="0"/>
              <a:t> </a:t>
            </a:r>
            <a:r>
              <a:rPr lang="fi-FI" dirty="0" err="1" smtClean="0"/>
              <a:t>issues</a:t>
            </a:r>
            <a:r>
              <a:rPr lang="fi-FI" dirty="0"/>
              <a:t>?</a:t>
            </a:r>
            <a:endParaRPr lang="fi-FI" dirty="0" smtClean="0"/>
          </a:p>
          <a:p>
            <a:endParaRPr lang="fi-FI" dirty="0"/>
          </a:p>
        </p:txBody>
      </p:sp>
      <p:sp>
        <p:nvSpPr>
          <p:cNvPr id="13" name="TextBox 12"/>
          <p:cNvSpPr txBox="1"/>
          <p:nvPr/>
        </p:nvSpPr>
        <p:spPr>
          <a:xfrm>
            <a:off x="7032104" y="578167"/>
            <a:ext cx="3891686" cy="369332"/>
          </a:xfrm>
          <a:prstGeom prst="rect">
            <a:avLst/>
          </a:prstGeom>
          <a:noFill/>
        </p:spPr>
        <p:txBody>
          <a:bodyPr wrap="square" rtlCol="0">
            <a:spAutoFit/>
          </a:bodyPr>
          <a:lstStyle/>
          <a:p>
            <a:r>
              <a:rPr lang="fi-FI" dirty="0" err="1" smtClean="0"/>
              <a:t>Normalized</a:t>
            </a:r>
            <a:r>
              <a:rPr lang="fi-FI" dirty="0" smtClean="0"/>
              <a:t> </a:t>
            </a:r>
            <a:r>
              <a:rPr lang="fi-FI" dirty="0" err="1" smtClean="0"/>
              <a:t>result</a:t>
            </a:r>
            <a:endParaRPr lang="fi-FI" dirty="0"/>
          </a:p>
        </p:txBody>
      </p:sp>
      <p:sp>
        <p:nvSpPr>
          <p:cNvPr id="14" name="TextBox 13"/>
          <p:cNvSpPr txBox="1"/>
          <p:nvPr/>
        </p:nvSpPr>
        <p:spPr>
          <a:xfrm>
            <a:off x="7032104" y="1195011"/>
            <a:ext cx="4680520" cy="1107996"/>
          </a:xfrm>
          <a:prstGeom prst="rect">
            <a:avLst/>
          </a:prstGeom>
          <a:noFill/>
        </p:spPr>
        <p:txBody>
          <a:bodyPr wrap="square" rtlCol="0">
            <a:spAutoFit/>
          </a:bodyPr>
          <a:lstStyle/>
          <a:p>
            <a:r>
              <a:rPr lang="en-US" sz="1100" dirty="0"/>
              <a:t>By using the ZEF method, the person who analyzes the results can make</a:t>
            </a:r>
          </a:p>
          <a:p>
            <a:r>
              <a:rPr lang="en-US" sz="1100" dirty="0"/>
              <a:t>better data based decisions, because the respondents’ opinion distortions are automatically removed, or normalized. This makes the results</a:t>
            </a:r>
          </a:p>
          <a:p>
            <a:r>
              <a:rPr lang="en-US" sz="1100" dirty="0"/>
              <a:t>easier to understand and interpret. In addition to this, ZEF reports show</a:t>
            </a:r>
          </a:p>
          <a:p>
            <a:r>
              <a:rPr lang="en-US" sz="1100" dirty="0"/>
              <a:t>the organization’s strengths and weaknesses more clearly than a raw</a:t>
            </a:r>
          </a:p>
          <a:p>
            <a:r>
              <a:rPr lang="en-US" sz="1100" dirty="0"/>
              <a:t>report.</a:t>
            </a:r>
            <a:endParaRPr lang="fi-FI" sz="1100" dirty="0"/>
          </a:p>
        </p:txBody>
      </p:sp>
      <p:pic>
        <p:nvPicPr>
          <p:cNvPr id="3" name="Picture 2"/>
          <p:cNvPicPr>
            <a:picLocks noChangeAspect="1"/>
          </p:cNvPicPr>
          <p:nvPr/>
        </p:nvPicPr>
        <p:blipFill>
          <a:blip r:embed="rId2"/>
          <a:stretch>
            <a:fillRect/>
          </a:stretch>
        </p:blipFill>
        <p:spPr>
          <a:xfrm>
            <a:off x="306246" y="1052736"/>
            <a:ext cx="6426909" cy="830143"/>
          </a:xfrm>
          <a:prstGeom prst="rect">
            <a:avLst/>
          </a:prstGeom>
        </p:spPr>
      </p:pic>
      <p:pic>
        <p:nvPicPr>
          <p:cNvPr id="5" name="Picture 4"/>
          <p:cNvPicPr>
            <a:picLocks noChangeAspect="1"/>
          </p:cNvPicPr>
          <p:nvPr/>
        </p:nvPicPr>
        <p:blipFill>
          <a:blip r:embed="rId3"/>
          <a:stretch>
            <a:fillRect/>
          </a:stretch>
        </p:blipFill>
        <p:spPr>
          <a:xfrm>
            <a:off x="769418" y="2111016"/>
            <a:ext cx="4246461" cy="4492775"/>
          </a:xfrm>
          <a:prstGeom prst="rect">
            <a:avLst/>
          </a:prstGeom>
        </p:spPr>
      </p:pic>
      <p:pic>
        <p:nvPicPr>
          <p:cNvPr id="7" name="Picture 6"/>
          <p:cNvPicPr>
            <a:picLocks noChangeAspect="1"/>
          </p:cNvPicPr>
          <p:nvPr/>
        </p:nvPicPr>
        <p:blipFill>
          <a:blip r:embed="rId4"/>
          <a:stretch>
            <a:fillRect/>
          </a:stretch>
        </p:blipFill>
        <p:spPr>
          <a:xfrm>
            <a:off x="6960096" y="2304833"/>
            <a:ext cx="3680784" cy="3910282"/>
          </a:xfrm>
          <a:prstGeom prst="rect">
            <a:avLst/>
          </a:prstGeom>
        </p:spPr>
      </p:pic>
    </p:spTree>
    <p:extLst>
      <p:ext uri="{BB962C8B-B14F-4D97-AF65-F5344CB8AC3E}">
        <p14:creationId xmlns:p14="http://schemas.microsoft.com/office/powerpoint/2010/main" val="1239785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Vaasan yliopisto">
  <a:themeElements>
    <a:clrScheme name="Univaasa-keltsu-harmaa">
      <a:dk1>
        <a:srgbClr val="505150"/>
      </a:dk1>
      <a:lt1>
        <a:srgbClr val="FFFAEA"/>
      </a:lt1>
      <a:dk2>
        <a:srgbClr val="2B2D2B"/>
      </a:dk2>
      <a:lt2>
        <a:srgbClr val="FFFEFE"/>
      </a:lt2>
      <a:accent1>
        <a:srgbClr val="F5BA26"/>
      </a:accent1>
      <a:accent2>
        <a:srgbClr val="FDD51D"/>
      </a:accent2>
      <a:accent3>
        <a:srgbClr val="ED9E2D"/>
      </a:accent3>
      <a:accent4>
        <a:srgbClr val="5E5E5E"/>
      </a:accent4>
      <a:accent5>
        <a:srgbClr val="929292"/>
      </a:accent5>
      <a:accent6>
        <a:srgbClr val="D5D5D5"/>
      </a:accent6>
      <a:hlink>
        <a:srgbClr val="DA7429"/>
      </a:hlink>
      <a:folHlink>
        <a:srgbClr val="EFA92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VA_PPT_pohja_FI.potx" id="{545A07D4-DB0C-4247-BC93-4D929FDAD552}" vid="{1A924C99-92C9-44CB-ACC5-17157992CE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UVA_PPT_pohja_blanko_FI</Template>
  <TotalTime>2390</TotalTime>
  <Words>1333</Words>
  <Application>Microsoft Office PowerPoint</Application>
  <PresentationFormat>Widescreen</PresentationFormat>
  <Paragraphs>142</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Georgia</vt:lpstr>
      <vt:lpstr>Gill Sans MT</vt:lpstr>
      <vt:lpstr>Lucida Grande</vt:lpstr>
      <vt:lpstr>Wingdings</vt:lpstr>
      <vt:lpstr>Vaasan yliopisto</vt:lpstr>
      <vt:lpstr>Background information</vt:lpstr>
      <vt:lpstr>Background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open questions</vt:lpstr>
      <vt:lpstr> In your opinion, which factors should be paid particular attention to when developing teaching and study guidance? </vt:lpstr>
      <vt:lpstr>In your opinion, which factors should be paid particular attention to when developing teaching and study guidance?</vt:lpstr>
      <vt:lpstr>What do you expect from the University of Vaasa when returning to the campus?</vt:lpstr>
      <vt:lpstr>What do you expect from the University of Vaasa when returning to the campus?</vt:lpstr>
      <vt:lpstr>Summary of responses</vt:lpstr>
    </vt:vector>
  </TitlesOfParts>
  <Company>University of Vaasa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 Mattsson</dc:creator>
  <dc:description>logos &amp; pictures fixed 9/2019</dc:description>
  <cp:lastModifiedBy>Emilia Mäkitalo</cp:lastModifiedBy>
  <cp:revision>72</cp:revision>
  <dcterms:created xsi:type="dcterms:W3CDTF">2019-09-20T14:15:37Z</dcterms:created>
  <dcterms:modified xsi:type="dcterms:W3CDTF">2021-05-27T10:32:22Z</dcterms:modified>
</cp:coreProperties>
</file>